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80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1505" autoAdjust="0"/>
  </p:normalViewPr>
  <p:slideViewPr>
    <p:cSldViewPr>
      <p:cViewPr varScale="1">
        <p:scale>
          <a:sx n="66" d="100"/>
          <a:sy n="66" d="100"/>
        </p:scale>
        <p:origin x="150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Curso%202018-19\Reuniones%20padres%20(marzoabril2919)\Gr&#225;ficas%20titulado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Curso%202018-19\Reuniones%20padres%20(marzoabril2919)\Gr&#225;ficas%20titulado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Curso%202018-19\Reuniones%20padres%20(marzoabril2919)\Gr&#225;ficas%20titulad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'Titulan ESO'!$A$2</c:f>
              <c:strCache>
                <c:ptCount val="1"/>
                <c:pt idx="0">
                  <c:v>Colegio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'Titulan ESO'!$B$1:$G$1</c:f>
              <c:strCache>
                <c:ptCount val="6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  <c:pt idx="5">
                  <c:v>2018-2019</c:v>
                </c:pt>
              </c:strCache>
            </c:strRef>
          </c:cat>
          <c:val>
            <c:numRef>
              <c:f>'Titulan ESO'!$B$2:$G$2</c:f>
              <c:numCache>
                <c:formatCode>General</c:formatCode>
                <c:ptCount val="6"/>
                <c:pt idx="0">
                  <c:v>90</c:v>
                </c:pt>
                <c:pt idx="1">
                  <c:v>89</c:v>
                </c:pt>
                <c:pt idx="2">
                  <c:v>98</c:v>
                </c:pt>
                <c:pt idx="3">
                  <c:v>94</c:v>
                </c:pt>
                <c:pt idx="4">
                  <c:v>95</c:v>
                </c:pt>
                <c:pt idx="5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D-4386-803A-7C7092F6F91A}"/>
            </c:ext>
          </c:extLst>
        </c:ser>
        <c:ser>
          <c:idx val="1"/>
          <c:order val="1"/>
          <c:tx>
            <c:strRef>
              <c:f>'Titulan ESO'!$A$3</c:f>
              <c:strCache>
                <c:ptCount val="1"/>
                <c:pt idx="0">
                  <c:v>CAM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'Titulan ESO'!$B$1:$G$1</c:f>
              <c:strCache>
                <c:ptCount val="6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  <c:pt idx="5">
                  <c:v>2018-2019</c:v>
                </c:pt>
              </c:strCache>
            </c:strRef>
          </c:cat>
          <c:val>
            <c:numRef>
              <c:f>'Titulan ESO'!$B$3:$G$3</c:f>
              <c:numCache>
                <c:formatCode>General</c:formatCode>
                <c:ptCount val="6"/>
                <c:pt idx="0">
                  <c:v>84</c:v>
                </c:pt>
                <c:pt idx="1">
                  <c:v>85</c:v>
                </c:pt>
                <c:pt idx="2">
                  <c:v>86</c:v>
                </c:pt>
                <c:pt idx="3">
                  <c:v>83</c:v>
                </c:pt>
                <c:pt idx="4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4D-4386-803A-7C7092F6F9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9941248"/>
        <c:axId val="39942784"/>
        <c:axId val="0"/>
      </c:bar3DChart>
      <c:catAx>
        <c:axId val="39941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9942784"/>
        <c:crosses val="autoZero"/>
        <c:auto val="1"/>
        <c:lblAlgn val="ctr"/>
        <c:lblOffset val="100"/>
        <c:noMultiLvlLbl val="0"/>
      </c:catAx>
      <c:valAx>
        <c:axId val="39942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9412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'Titulan Bach'!$A$2</c:f>
              <c:strCache>
                <c:ptCount val="1"/>
                <c:pt idx="0">
                  <c:v>Colegio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'Titulan Bach'!$B$1:$G$1</c:f>
              <c:strCache>
                <c:ptCount val="6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  <c:pt idx="5">
                  <c:v>2018-2019</c:v>
                </c:pt>
              </c:strCache>
            </c:strRef>
          </c:cat>
          <c:val>
            <c:numRef>
              <c:f>'Titulan Bach'!$B$2:$G$2</c:f>
              <c:numCache>
                <c:formatCode>General</c:formatCode>
                <c:ptCount val="6"/>
                <c:pt idx="0">
                  <c:v>100</c:v>
                </c:pt>
                <c:pt idx="1">
                  <c:v>85</c:v>
                </c:pt>
                <c:pt idx="2">
                  <c:v>96</c:v>
                </c:pt>
                <c:pt idx="3">
                  <c:v>90</c:v>
                </c:pt>
                <c:pt idx="4">
                  <c:v>100</c:v>
                </c:pt>
                <c:pt idx="5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F6-4E49-9926-8015E43F5770}"/>
            </c:ext>
          </c:extLst>
        </c:ser>
        <c:ser>
          <c:idx val="1"/>
          <c:order val="1"/>
          <c:tx>
            <c:strRef>
              <c:f>'Titulan Bach'!$A$3</c:f>
              <c:strCache>
                <c:ptCount val="1"/>
                <c:pt idx="0">
                  <c:v>CAM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08577633E-2"/>
                  <c:y val="-8.75273719999999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F6-4E49-9926-8015E43F5770}"/>
                </c:ext>
              </c:extLst>
            </c:dLbl>
            <c:dLbl>
              <c:idx val="2"/>
              <c:layout>
                <c:manualLayout>
                  <c:x val="1.08577633E-2"/>
                  <c:y val="-8.75273719999999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DF6-4E49-9926-8015E43F5770}"/>
                </c:ext>
              </c:extLst>
            </c:dLbl>
            <c:dLbl>
              <c:idx val="3"/>
              <c:layout>
                <c:manualLayout>
                  <c:x val="1.08577633E-2"/>
                  <c:y val="-8.75273719999999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F6-4E49-9926-8015E43F577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'Titulan Bach'!$B$1:$G$1</c:f>
              <c:strCache>
                <c:ptCount val="6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  <c:pt idx="5">
                  <c:v>2018-2019</c:v>
                </c:pt>
              </c:strCache>
            </c:strRef>
          </c:cat>
          <c:val>
            <c:numRef>
              <c:f>'Titulan Bach'!$B$3:$G$3</c:f>
              <c:numCache>
                <c:formatCode>General</c:formatCode>
                <c:ptCount val="6"/>
                <c:pt idx="0">
                  <c:v>77</c:v>
                </c:pt>
                <c:pt idx="1">
                  <c:v>76</c:v>
                </c:pt>
                <c:pt idx="2">
                  <c:v>78</c:v>
                </c:pt>
                <c:pt idx="3">
                  <c:v>79</c:v>
                </c:pt>
                <c:pt idx="4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F6-4E49-9926-8015E43F57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3051392"/>
        <c:axId val="132236416"/>
        <c:axId val="0"/>
      </c:bar3DChart>
      <c:catAx>
        <c:axId val="143051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2236416"/>
        <c:crosses val="autoZero"/>
        <c:auto val="1"/>
        <c:lblAlgn val="ctr"/>
        <c:lblOffset val="100"/>
        <c:noMultiLvlLbl val="0"/>
      </c:catAx>
      <c:valAx>
        <c:axId val="132236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30513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2011/2012</c:v>
                </c:pt>
              </c:strCache>
            </c:strRef>
          </c:tx>
          <c:spPr>
            <a:solidFill>
              <a:srgbClr val="3E8853">
                <a:lumMod val="40000"/>
                <a:lumOff val="6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1.7876273500000001E-2"/>
                  <c:y val="-5.0888516000000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10B-4A13-BDB8-1E4CAB58E7DA}"/>
                </c:ext>
              </c:extLst>
            </c:dLbl>
            <c:dLbl>
              <c:idx val="1"/>
              <c:layout>
                <c:manualLayout>
                  <c:x val="-1.4247311800000001E-2"/>
                  <c:y val="2.0861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0B-4A13-BDB8-1E4CAB58E7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numCol="1"/>
              <a:lstStyle/>
              <a:p>
                <a:pPr>
                  <a:defRPr sz="14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Presentados</c:v>
                </c:pt>
                <c:pt idx="1">
                  <c:v>Aprobados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0.8</c:v>
                </c:pt>
                <c:pt idx="1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0B-4A13-BDB8-1E4CAB58E7DA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2012/2013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42920441E-2"/>
                  <c:y val="-1.79985801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0B-4A13-BDB8-1E4CAB58E7DA}"/>
                </c:ext>
              </c:extLst>
            </c:dLbl>
            <c:dLbl>
              <c:idx val="1"/>
              <c:layout>
                <c:manualLayout>
                  <c:x val="6.2500000000000003E-3"/>
                  <c:y val="-4.78252953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10B-4A13-BDB8-1E4CAB58E7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numCol="1"/>
              <a:lstStyle/>
              <a:p>
                <a:pPr>
                  <a:defRPr sz="12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Presentados</c:v>
                </c:pt>
                <c:pt idx="1">
                  <c:v>Aprobados</c:v>
                </c:pt>
              </c:strCache>
            </c:strRef>
          </c:cat>
          <c:val>
            <c:numRef>
              <c:f>Hoja1!$C$2:$C$3</c:f>
              <c:numCache>
                <c:formatCode>0%</c:formatCode>
                <c:ptCount val="2"/>
                <c:pt idx="0">
                  <c:v>0.85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10B-4A13-BDB8-1E4CAB58E7DA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2013/2014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500000000000001E-2"/>
                  <c:y val="-2.1874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10B-4A13-BDB8-1E4CAB58E7DA}"/>
                </c:ext>
              </c:extLst>
            </c:dLbl>
            <c:dLbl>
              <c:idx val="1"/>
              <c:layout>
                <c:manualLayout>
                  <c:x val="1.8077780599999999E-2"/>
                  <c:y val="5.06905899999999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0B-4A13-BDB8-1E4CAB58E7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numCol="1"/>
              <a:lstStyle/>
              <a:p>
                <a:pPr>
                  <a:defRPr sz="12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Presentados</c:v>
                </c:pt>
                <c:pt idx="1">
                  <c:v>Aprobados</c:v>
                </c:pt>
              </c:strCache>
            </c:strRef>
          </c:cat>
          <c:val>
            <c:numRef>
              <c:f>Hoja1!$D$2:$D$3</c:f>
              <c:numCache>
                <c:formatCode>0%</c:formatCode>
                <c:ptCount val="2"/>
                <c:pt idx="0">
                  <c:v>0.9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10B-4A13-BDB8-1E4CAB58E7DA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2014/2015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2.7808822000000002E-3"/>
                  <c:y val="-1.13921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0B-4A13-BDB8-1E4CAB58E7DA}"/>
                </c:ext>
              </c:extLst>
            </c:dLbl>
            <c:dLbl>
              <c:idx val="1"/>
              <c:layout>
                <c:manualLayout>
                  <c:x val="3.9448959999999998E-2"/>
                  <c:y val="-8.96540600000000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10B-4A13-BDB8-1E4CAB58E7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numCol="1"/>
              <a:lstStyle/>
              <a:p>
                <a:pPr>
                  <a:defRPr sz="12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Presentados</c:v>
                </c:pt>
                <c:pt idx="1">
                  <c:v>Aprobados</c:v>
                </c:pt>
              </c:strCache>
            </c:strRef>
          </c:cat>
          <c:val>
            <c:numRef>
              <c:f>Hoja1!$E$2:$E$3</c:f>
              <c:numCache>
                <c:formatCode>0%</c:formatCode>
                <c:ptCount val="2"/>
                <c:pt idx="0">
                  <c:v>0.8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10B-4A13-BDB8-1E4CAB58E7DA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2015/2016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544802900000001E-2"/>
                  <c:y val="-5.4644808999999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10B-4A13-BDB8-1E4CAB58E7DA}"/>
                </c:ext>
              </c:extLst>
            </c:dLbl>
            <c:dLbl>
              <c:idx val="1"/>
              <c:layout>
                <c:manualLayout>
                  <c:x val="4.8387096800000001E-2"/>
                  <c:y val="5.4644808999999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0B-4A13-BDB8-1E4CAB58E7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numCol="1"/>
              <a:lstStyle/>
              <a:p>
                <a:pPr>
                  <a:defRPr sz="12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Presentados</c:v>
                </c:pt>
                <c:pt idx="1">
                  <c:v>Aprobados</c:v>
                </c:pt>
              </c:strCache>
            </c:strRef>
          </c:cat>
          <c:val>
            <c:numRef>
              <c:f>Hoja1!$F$2:$F$3</c:f>
              <c:numCache>
                <c:formatCode>0%</c:formatCode>
                <c:ptCount val="2"/>
                <c:pt idx="0">
                  <c:v>0.83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10B-4A13-BDB8-1E4CAB58E7DA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2016/2017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303029999999998E-3"/>
                  <c:y val="-1.14437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D7D-4DC4-9DEE-01343978139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7D-4DC4-9DEE-0134397813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numCol="1"/>
              <a:lstStyle/>
              <a:p>
                <a:pPr>
                  <a:defRPr sz="12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Presentados</c:v>
                </c:pt>
                <c:pt idx="1">
                  <c:v>Aprobados</c:v>
                </c:pt>
              </c:strCache>
            </c:strRef>
          </c:cat>
          <c:val>
            <c:numRef>
              <c:f>Hoja1!$G$2:$G$3</c:f>
              <c:numCache>
                <c:formatCode>0%</c:formatCode>
                <c:ptCount val="2"/>
                <c:pt idx="0">
                  <c:v>0.7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910B-4A13-BDB8-1E4CAB58E7DA}"/>
            </c:ext>
          </c:extLst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2017/2018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3.9426523300000002E-2"/>
                  <c:y val="8.19672129999999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7D-4DC4-9DEE-0134397813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numCol="1"/>
              <a:lstStyle/>
              <a:p>
                <a:pPr>
                  <a:defRPr sz="14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Presentados</c:v>
                </c:pt>
                <c:pt idx="1">
                  <c:v>Aprobados</c:v>
                </c:pt>
              </c:strCache>
            </c:strRef>
          </c:cat>
          <c:val>
            <c:numRef>
              <c:f>Hoja1!$H$2:$H$3</c:f>
              <c:numCache>
                <c:formatCode>0%</c:formatCode>
                <c:ptCount val="2"/>
                <c:pt idx="0">
                  <c:v>0.96</c:v>
                </c:pt>
                <c:pt idx="1">
                  <c:v>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D7D-4DC4-9DEE-013439781396}"/>
            </c:ext>
          </c:extLst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2018/2019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7132616E-2"/>
                  <c:y val="-5.4644808999999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D7D-4DC4-9DEE-013439781396}"/>
                </c:ext>
              </c:extLst>
            </c:dLbl>
            <c:dLbl>
              <c:idx val="1"/>
              <c:layout>
                <c:manualLayout>
                  <c:x val="5.5555555600000001E-2"/>
                  <c:y val="5.4644808999999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D7D-4DC4-9DEE-0134397813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numCol="1" anchor="ctr">
                <a:spAutoFit/>
              </a:bodyPr>
              <a:lstStyle/>
              <a:p>
                <a:pPr>
                  <a:defRPr sz="1200" baseline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Hoja1!$A$2:$A$3</c:f>
              <c:strCache>
                <c:ptCount val="2"/>
                <c:pt idx="0">
                  <c:v>Presentados</c:v>
                </c:pt>
                <c:pt idx="1">
                  <c:v>Aprobados</c:v>
                </c:pt>
              </c:strCache>
            </c:strRef>
          </c:cat>
          <c:val>
            <c:numRef>
              <c:f>Hoja1!$I$2:$I$3</c:f>
              <c:numCache>
                <c:formatCode>0%</c:formatCode>
                <c:ptCount val="2"/>
                <c:pt idx="0">
                  <c:v>0.9</c:v>
                </c:pt>
                <c:pt idx="1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7D-4DC4-9DEE-0134397813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4760832"/>
        <c:axId val="124762368"/>
        <c:axId val="0"/>
      </c:bar3DChart>
      <c:catAx>
        <c:axId val="124760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4762368"/>
        <c:crosses val="autoZero"/>
        <c:auto val="1"/>
        <c:lblAlgn val="ctr"/>
        <c:lblOffset val="100"/>
        <c:noMultiLvlLbl val="0"/>
      </c:catAx>
      <c:valAx>
        <c:axId val="12476236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2476083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 numCol="1"/>
    <a:lstStyle/>
    <a:p>
      <a:pPr>
        <a:defRPr sz="1800"/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3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Hoja3!$A$2</c:f>
              <c:strCache>
                <c:ptCount val="1"/>
                <c:pt idx="0">
                  <c:v>Colegio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Hoja3!$B$1:$I$1</c:f>
              <c:strCache>
                <c:ptCount val="8"/>
                <c:pt idx="0">
                  <c:v>2011/2012</c:v>
                </c:pt>
                <c:pt idx="1">
                  <c:v>2012/2013</c:v>
                </c:pt>
                <c:pt idx="2">
                  <c:v>2013/2014</c:v>
                </c:pt>
                <c:pt idx="3">
                  <c:v>2014/2015</c:v>
                </c:pt>
                <c:pt idx="4">
                  <c:v>2015/2016</c:v>
                </c:pt>
                <c:pt idx="5">
                  <c:v>2016/2017</c:v>
                </c:pt>
                <c:pt idx="6">
                  <c:v>2017/2018</c:v>
                </c:pt>
                <c:pt idx="7">
                  <c:v>2018/2019</c:v>
                </c:pt>
              </c:strCache>
            </c:strRef>
          </c:cat>
          <c:val>
            <c:numRef>
              <c:f>Hoja3!$B$2:$I$2</c:f>
              <c:numCache>
                <c:formatCode>General</c:formatCode>
                <c:ptCount val="8"/>
                <c:pt idx="0">
                  <c:v>7.25</c:v>
                </c:pt>
                <c:pt idx="1">
                  <c:v>7.6</c:v>
                </c:pt>
                <c:pt idx="2">
                  <c:v>6.8</c:v>
                </c:pt>
                <c:pt idx="3">
                  <c:v>7</c:v>
                </c:pt>
                <c:pt idx="4">
                  <c:v>7</c:v>
                </c:pt>
                <c:pt idx="5">
                  <c:v>7.4</c:v>
                </c:pt>
                <c:pt idx="6">
                  <c:v>7.1</c:v>
                </c:pt>
                <c:pt idx="7">
                  <c:v>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E0-4AA6-9361-93E1A2790F3A}"/>
            </c:ext>
          </c:extLst>
        </c:ser>
        <c:ser>
          <c:idx val="1"/>
          <c:order val="1"/>
          <c:tx>
            <c:strRef>
              <c:f>Hoja3!$A$3</c:f>
              <c:strCache>
                <c:ptCount val="1"/>
                <c:pt idx="0">
                  <c:v>CAM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978695099999999E-2"/>
                  <c:y val="-2.16802167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E0-4AA6-9361-93E1A2790F3A}"/>
                </c:ext>
              </c:extLst>
            </c:dLbl>
            <c:dLbl>
              <c:idx val="1"/>
              <c:layout>
                <c:manualLayout>
                  <c:x val="1.2427873900000001E-2"/>
                  <c:y val="-2.16802167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E0-4AA6-9361-93E1A2790F3A}"/>
                </c:ext>
              </c:extLst>
            </c:dLbl>
            <c:dLbl>
              <c:idx val="2"/>
              <c:layout>
                <c:manualLayout>
                  <c:x val="1.42032845E-2"/>
                  <c:y val="-7.22673889999999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E0-4AA6-9361-93E1A2790F3A}"/>
                </c:ext>
              </c:extLst>
            </c:dLbl>
            <c:dLbl>
              <c:idx val="3"/>
              <c:layout>
                <c:manualLayout>
                  <c:x val="7.1016422999999997E-3"/>
                  <c:y val="-1.08401083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E0-4AA6-9361-93E1A2790F3A}"/>
                </c:ext>
              </c:extLst>
            </c:dLbl>
            <c:dLbl>
              <c:idx val="4"/>
              <c:layout>
                <c:manualLayout>
                  <c:x val="7.1016422999999997E-3"/>
                  <c:y val="-7.22673889999999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E0-4AA6-9361-93E1A2790F3A}"/>
                </c:ext>
              </c:extLst>
            </c:dLbl>
            <c:dLbl>
              <c:idx val="5"/>
              <c:layout>
                <c:manualLayout>
                  <c:x val="8.8770528000000001E-3"/>
                  <c:y val="-7.22673889999999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2E0-4AA6-9361-93E1A2790F3A}"/>
                </c:ext>
              </c:extLst>
            </c:dLbl>
            <c:dLbl>
              <c:idx val="6"/>
              <c:layout>
                <c:manualLayout>
                  <c:x val="5.3262316999999997E-3"/>
                  <c:y val="-3.61336950000000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2E0-4AA6-9361-93E1A2790F3A}"/>
                </c:ext>
              </c:extLst>
            </c:dLbl>
            <c:dLbl>
              <c:idx val="7"/>
              <c:layout>
                <c:manualLayout>
                  <c:x val="1.06060606E-2"/>
                  <c:y val="-1.26262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2E0-4AA6-9361-93E1A2790F3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Hoja3!$B$1:$I$1</c:f>
              <c:strCache>
                <c:ptCount val="8"/>
                <c:pt idx="0">
                  <c:v>2011/2012</c:v>
                </c:pt>
                <c:pt idx="1">
                  <c:v>2012/2013</c:v>
                </c:pt>
                <c:pt idx="2">
                  <c:v>2013/2014</c:v>
                </c:pt>
                <c:pt idx="3">
                  <c:v>2014/2015</c:v>
                </c:pt>
                <c:pt idx="4">
                  <c:v>2015/2016</c:v>
                </c:pt>
                <c:pt idx="5">
                  <c:v>2016/2017</c:v>
                </c:pt>
                <c:pt idx="6">
                  <c:v>2017/2018</c:v>
                </c:pt>
                <c:pt idx="7">
                  <c:v>2018/2019</c:v>
                </c:pt>
              </c:strCache>
            </c:strRef>
          </c:cat>
          <c:val>
            <c:numRef>
              <c:f>Hoja3!$B$3:$I$3</c:f>
              <c:numCache>
                <c:formatCode>General</c:formatCode>
                <c:ptCount val="8"/>
                <c:pt idx="0">
                  <c:v>6.1</c:v>
                </c:pt>
                <c:pt idx="1">
                  <c:v>6.1</c:v>
                </c:pt>
                <c:pt idx="2">
                  <c:v>6.2</c:v>
                </c:pt>
                <c:pt idx="3">
                  <c:v>6.4</c:v>
                </c:pt>
                <c:pt idx="4">
                  <c:v>6.3</c:v>
                </c:pt>
                <c:pt idx="5">
                  <c:v>6.3</c:v>
                </c:pt>
                <c:pt idx="6">
                  <c:v>6.4</c:v>
                </c:pt>
                <c:pt idx="7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2E0-4AA6-9361-93E1A2790F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2337664"/>
        <c:axId val="132339584"/>
        <c:axId val="0"/>
      </c:bar3DChart>
      <c:catAx>
        <c:axId val="132337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2339584"/>
        <c:crosses val="autoZero"/>
        <c:auto val="1"/>
        <c:lblAlgn val="ctr"/>
        <c:lblOffset val="100"/>
        <c:noMultiLvlLbl val="0"/>
      </c:catAx>
      <c:valAx>
        <c:axId val="132339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23376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5D6038-76AA-4077-BF3E-24CB63577F1C}" type="doc">
      <dgm:prSet loTypeId="urn:microsoft.com/office/officeart/2005/8/layout/hierarchy2#2" loCatId="hierarchy" qsTypeId="urn:microsoft.com/office/officeart/2005/8/quickstyle/simple2" qsCatId="simple" csTypeId="urn:microsoft.com/office/officeart/2005/8/colors/accent1_3" csCatId="accent1" phldr="1"/>
      <dgm:spPr/>
      <dgm:t>
        <a:bodyPr numCol="1"/>
        <a:lstStyle/>
        <a:p>
          <a:endParaRPr lang="es-ES" altLang="es-ES"/>
        </a:p>
      </dgm:t>
    </dgm:pt>
    <dgm:pt modelId="{B5731213-170B-44E6-9355-484847CCE71D}">
      <dgm:prSet phldrT="[Texto]"/>
      <dgm:spPr/>
      <dgm:t>
        <a:bodyPr numCol="1"/>
        <a:lstStyle/>
        <a:p>
          <a:r>
            <a:rPr lang="es-ES" altLang="es-ES" dirty="0"/>
            <a:t>TÍTULO GRADUADO EN ESO</a:t>
          </a:r>
        </a:p>
      </dgm:t>
    </dgm:pt>
    <dgm:pt modelId="{517C6D7A-B5C7-4E83-B428-D8BA21684649}" type="parTrans" cxnId="{C71AF9AC-A048-42A6-A68E-245C65B17003}">
      <dgm:prSet/>
      <dgm:spPr/>
      <dgm:t>
        <a:bodyPr numCol="1"/>
        <a:lstStyle/>
        <a:p>
          <a:endParaRPr lang="es-ES" altLang="es-ES"/>
        </a:p>
      </dgm:t>
    </dgm:pt>
    <dgm:pt modelId="{87AF0CFE-4A3D-46A8-BAC6-BFBC90AD6C72}" type="sibTrans" cxnId="{C71AF9AC-A048-42A6-A68E-245C65B17003}">
      <dgm:prSet/>
      <dgm:spPr/>
      <dgm:t>
        <a:bodyPr numCol="1"/>
        <a:lstStyle/>
        <a:p>
          <a:endParaRPr lang="es-ES" altLang="es-ES"/>
        </a:p>
      </dgm:t>
    </dgm:pt>
    <dgm:pt modelId="{B095917D-F352-46A4-869E-968082189E99}">
      <dgm:prSet phldrT="[Texto]"/>
      <dgm:spPr/>
      <dgm:t>
        <a:bodyPr numCol="1"/>
        <a:lstStyle/>
        <a:p>
          <a:r>
            <a:rPr lang="es-ES" altLang="es-ES" dirty="0"/>
            <a:t>BACHILLERATO</a:t>
          </a:r>
        </a:p>
      </dgm:t>
    </dgm:pt>
    <dgm:pt modelId="{418225D2-1505-40CC-94DA-223E8984296C}" type="parTrans" cxnId="{F0919BE2-007E-402F-8E8D-BC265B33B231}">
      <dgm:prSet/>
      <dgm:spPr/>
      <dgm:t>
        <a:bodyPr numCol="1"/>
        <a:lstStyle/>
        <a:p>
          <a:endParaRPr lang="es-ES" altLang="es-ES"/>
        </a:p>
      </dgm:t>
    </dgm:pt>
    <dgm:pt modelId="{5685AB8D-87F4-4C49-B493-DA8BB130A505}" type="sibTrans" cxnId="{F0919BE2-007E-402F-8E8D-BC265B33B231}">
      <dgm:prSet/>
      <dgm:spPr/>
      <dgm:t>
        <a:bodyPr numCol="1"/>
        <a:lstStyle/>
        <a:p>
          <a:endParaRPr lang="es-ES" altLang="es-ES"/>
        </a:p>
      </dgm:t>
    </dgm:pt>
    <dgm:pt modelId="{2F7F31C6-DF8C-4CF0-AE58-C9842369C643}">
      <dgm:prSet phldrT="[Texto]"/>
      <dgm:spPr/>
      <dgm:t>
        <a:bodyPr numCol="1"/>
        <a:lstStyle/>
        <a:p>
          <a:r>
            <a:rPr lang="es-ES" altLang="es-ES" dirty="0"/>
            <a:t>CICLOS FORMATIVOS DE GRADO MEDIO</a:t>
          </a:r>
        </a:p>
      </dgm:t>
    </dgm:pt>
    <dgm:pt modelId="{F1358085-033F-4027-9FE8-ABF94AD1BB24}" type="parTrans" cxnId="{F1D25445-C0DD-423A-A897-36DA27506CD4}">
      <dgm:prSet/>
      <dgm:spPr/>
      <dgm:t>
        <a:bodyPr numCol="1"/>
        <a:lstStyle/>
        <a:p>
          <a:endParaRPr lang="es-ES" altLang="es-ES"/>
        </a:p>
      </dgm:t>
    </dgm:pt>
    <dgm:pt modelId="{7314CCCB-EC29-4463-94C6-BE8C4287C48C}" type="sibTrans" cxnId="{F1D25445-C0DD-423A-A897-36DA27506CD4}">
      <dgm:prSet/>
      <dgm:spPr/>
      <dgm:t>
        <a:bodyPr numCol="1"/>
        <a:lstStyle/>
        <a:p>
          <a:endParaRPr lang="es-ES" altLang="es-ES"/>
        </a:p>
      </dgm:t>
    </dgm:pt>
    <dgm:pt modelId="{C023AA67-B103-4D82-8DB7-2433D4C7EB2D}">
      <dgm:prSet phldrT="[Texto]"/>
      <dgm:spPr/>
      <dgm:t>
        <a:bodyPr numCol="1"/>
        <a:lstStyle/>
        <a:p>
          <a:r>
            <a:rPr lang="es-ES" altLang="es-ES" dirty="0"/>
            <a:t>MUNDO LABORAL</a:t>
          </a:r>
        </a:p>
      </dgm:t>
    </dgm:pt>
    <dgm:pt modelId="{16294534-B116-420D-8A4D-D13FA360A940}" type="parTrans" cxnId="{EE4B4711-5A57-4798-A7EB-9835357E7875}">
      <dgm:prSet/>
      <dgm:spPr/>
      <dgm:t>
        <a:bodyPr numCol="1"/>
        <a:lstStyle/>
        <a:p>
          <a:endParaRPr lang="es-ES" altLang="es-ES"/>
        </a:p>
      </dgm:t>
    </dgm:pt>
    <dgm:pt modelId="{17658EAC-7408-4DBD-8A68-26EB1E6AE8FC}" type="sibTrans" cxnId="{EE4B4711-5A57-4798-A7EB-9835357E7875}">
      <dgm:prSet/>
      <dgm:spPr/>
      <dgm:t>
        <a:bodyPr numCol="1"/>
        <a:lstStyle/>
        <a:p>
          <a:endParaRPr lang="es-ES" altLang="es-ES"/>
        </a:p>
      </dgm:t>
    </dgm:pt>
    <dgm:pt modelId="{27DD6090-65A9-4FB1-8145-BC01394762DC}" type="pres">
      <dgm:prSet presAssocID="{025D6038-76AA-4077-BF3E-24CB63577F1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2583751-8EDF-4E4D-90CA-DB5C9B94F882}" type="pres">
      <dgm:prSet presAssocID="{B5731213-170B-44E6-9355-484847CCE71D}" presName="root1" presStyleCnt="0"/>
      <dgm:spPr/>
    </dgm:pt>
    <dgm:pt modelId="{8CE7B3D4-F57F-471D-8336-34111418739C}" type="pres">
      <dgm:prSet presAssocID="{B5731213-170B-44E6-9355-484847CCE71D}" presName="LevelOneTextNode" presStyleLbl="node0" presStyleIdx="0" presStyleCnt="1">
        <dgm:presLayoutVars>
          <dgm:chPref val="3"/>
        </dgm:presLayoutVars>
      </dgm:prSet>
      <dgm:spPr/>
    </dgm:pt>
    <dgm:pt modelId="{39B25F90-0627-4EEE-967E-1BDCFC844AFE}" type="pres">
      <dgm:prSet presAssocID="{B5731213-170B-44E6-9355-484847CCE71D}" presName="level2hierChild" presStyleCnt="0"/>
      <dgm:spPr/>
    </dgm:pt>
    <dgm:pt modelId="{7E3265F1-C61D-4796-8734-338E8EED0A05}" type="pres">
      <dgm:prSet presAssocID="{418225D2-1505-40CC-94DA-223E8984296C}" presName="conn2-1" presStyleLbl="parChTrans1D2" presStyleIdx="0" presStyleCnt="3"/>
      <dgm:spPr/>
    </dgm:pt>
    <dgm:pt modelId="{75A63E1E-C5E5-49FF-B28C-6EDA5C1471EE}" type="pres">
      <dgm:prSet presAssocID="{418225D2-1505-40CC-94DA-223E8984296C}" presName="connTx" presStyleLbl="parChTrans1D2" presStyleIdx="0" presStyleCnt="3"/>
      <dgm:spPr/>
    </dgm:pt>
    <dgm:pt modelId="{17442256-08AC-463C-B857-A135D069927B}" type="pres">
      <dgm:prSet presAssocID="{B095917D-F352-46A4-869E-968082189E99}" presName="root2" presStyleCnt="0"/>
      <dgm:spPr/>
    </dgm:pt>
    <dgm:pt modelId="{336A4B69-20B2-4860-913F-3955E7F65A16}" type="pres">
      <dgm:prSet presAssocID="{B095917D-F352-46A4-869E-968082189E99}" presName="LevelTwoTextNode" presStyleLbl="node2" presStyleIdx="0" presStyleCnt="3">
        <dgm:presLayoutVars>
          <dgm:chPref val="3"/>
        </dgm:presLayoutVars>
      </dgm:prSet>
      <dgm:spPr/>
    </dgm:pt>
    <dgm:pt modelId="{0CF99431-9687-4774-ADD9-49F8264CED95}" type="pres">
      <dgm:prSet presAssocID="{B095917D-F352-46A4-869E-968082189E99}" presName="level3hierChild" presStyleCnt="0"/>
      <dgm:spPr/>
    </dgm:pt>
    <dgm:pt modelId="{E4AD8FB5-3FB7-4DC9-8B48-F195F2209A90}" type="pres">
      <dgm:prSet presAssocID="{F1358085-033F-4027-9FE8-ABF94AD1BB24}" presName="conn2-1" presStyleLbl="parChTrans1D2" presStyleIdx="1" presStyleCnt="3"/>
      <dgm:spPr/>
    </dgm:pt>
    <dgm:pt modelId="{D74C0829-4DE3-4D9A-B4AC-CA43A227797B}" type="pres">
      <dgm:prSet presAssocID="{F1358085-033F-4027-9FE8-ABF94AD1BB24}" presName="connTx" presStyleLbl="parChTrans1D2" presStyleIdx="1" presStyleCnt="3"/>
      <dgm:spPr/>
    </dgm:pt>
    <dgm:pt modelId="{B19C6062-AD27-42D2-829F-07222413CBB7}" type="pres">
      <dgm:prSet presAssocID="{2F7F31C6-DF8C-4CF0-AE58-C9842369C643}" presName="root2" presStyleCnt="0"/>
      <dgm:spPr/>
    </dgm:pt>
    <dgm:pt modelId="{D090782F-944E-45A9-9233-81324C7B82EA}" type="pres">
      <dgm:prSet presAssocID="{2F7F31C6-DF8C-4CF0-AE58-C9842369C643}" presName="LevelTwoTextNode" presStyleLbl="node2" presStyleIdx="1" presStyleCnt="3">
        <dgm:presLayoutVars>
          <dgm:chPref val="3"/>
        </dgm:presLayoutVars>
      </dgm:prSet>
      <dgm:spPr/>
    </dgm:pt>
    <dgm:pt modelId="{1F1EE370-3EA2-4E17-A9AA-B559E28A58EA}" type="pres">
      <dgm:prSet presAssocID="{2F7F31C6-DF8C-4CF0-AE58-C9842369C643}" presName="level3hierChild" presStyleCnt="0"/>
      <dgm:spPr/>
    </dgm:pt>
    <dgm:pt modelId="{CF2824CA-BD2B-4322-999C-7BA6A9E84FE8}" type="pres">
      <dgm:prSet presAssocID="{16294534-B116-420D-8A4D-D13FA360A940}" presName="conn2-1" presStyleLbl="parChTrans1D2" presStyleIdx="2" presStyleCnt="3"/>
      <dgm:spPr/>
    </dgm:pt>
    <dgm:pt modelId="{D115E8B6-E327-4041-9C82-86BAB4E3FD67}" type="pres">
      <dgm:prSet presAssocID="{16294534-B116-420D-8A4D-D13FA360A940}" presName="connTx" presStyleLbl="parChTrans1D2" presStyleIdx="2" presStyleCnt="3"/>
      <dgm:spPr/>
    </dgm:pt>
    <dgm:pt modelId="{75C1C072-3AB9-43AF-8EE7-83080C0C502B}" type="pres">
      <dgm:prSet presAssocID="{C023AA67-B103-4D82-8DB7-2433D4C7EB2D}" presName="root2" presStyleCnt="0"/>
      <dgm:spPr/>
    </dgm:pt>
    <dgm:pt modelId="{76939C00-D7EE-4E11-93D1-A0A662517FF8}" type="pres">
      <dgm:prSet presAssocID="{C023AA67-B103-4D82-8DB7-2433D4C7EB2D}" presName="LevelTwoTextNode" presStyleLbl="node2" presStyleIdx="2" presStyleCnt="3">
        <dgm:presLayoutVars>
          <dgm:chPref val="3"/>
        </dgm:presLayoutVars>
      </dgm:prSet>
      <dgm:spPr/>
    </dgm:pt>
    <dgm:pt modelId="{4EDAD7C6-E827-4DB9-8B6B-58A5EEC71AEA}" type="pres">
      <dgm:prSet presAssocID="{C023AA67-B103-4D82-8DB7-2433D4C7EB2D}" presName="level3hierChild" presStyleCnt="0"/>
      <dgm:spPr/>
    </dgm:pt>
  </dgm:ptLst>
  <dgm:cxnLst>
    <dgm:cxn modelId="{55065205-8FC7-4D7C-8E12-5014BE91486F}" type="presOf" srcId="{418225D2-1505-40CC-94DA-223E8984296C}" destId="{7E3265F1-C61D-4796-8734-338E8EED0A05}" srcOrd="0" destOrd="0" presId="urn:microsoft.com/office/officeart/2005/8/layout/hierarchy2#2"/>
    <dgm:cxn modelId="{EE4B4711-5A57-4798-A7EB-9835357E7875}" srcId="{B5731213-170B-44E6-9355-484847CCE71D}" destId="{C023AA67-B103-4D82-8DB7-2433D4C7EB2D}" srcOrd="2" destOrd="0" parTransId="{16294534-B116-420D-8A4D-D13FA360A940}" sibTransId="{17658EAC-7408-4DBD-8A68-26EB1E6AE8FC}"/>
    <dgm:cxn modelId="{54C5A61D-7E2A-434B-96AC-E48C232BD59A}" type="presOf" srcId="{025D6038-76AA-4077-BF3E-24CB63577F1C}" destId="{27DD6090-65A9-4FB1-8145-BC01394762DC}" srcOrd="0" destOrd="0" presId="urn:microsoft.com/office/officeart/2005/8/layout/hierarchy2#2"/>
    <dgm:cxn modelId="{D725EF29-655B-41C3-ACF0-5D4CD804FF59}" type="presOf" srcId="{2F7F31C6-DF8C-4CF0-AE58-C9842369C643}" destId="{D090782F-944E-45A9-9233-81324C7B82EA}" srcOrd="0" destOrd="0" presId="urn:microsoft.com/office/officeart/2005/8/layout/hierarchy2#2"/>
    <dgm:cxn modelId="{F1D25445-C0DD-423A-A897-36DA27506CD4}" srcId="{B5731213-170B-44E6-9355-484847CCE71D}" destId="{2F7F31C6-DF8C-4CF0-AE58-C9842369C643}" srcOrd="1" destOrd="0" parTransId="{F1358085-033F-4027-9FE8-ABF94AD1BB24}" sibTransId="{7314CCCB-EC29-4463-94C6-BE8C4287C48C}"/>
    <dgm:cxn modelId="{7F41C168-D222-4C5F-9456-14774DCD6090}" type="presOf" srcId="{F1358085-033F-4027-9FE8-ABF94AD1BB24}" destId="{D74C0829-4DE3-4D9A-B4AC-CA43A227797B}" srcOrd="1" destOrd="0" presId="urn:microsoft.com/office/officeart/2005/8/layout/hierarchy2#2"/>
    <dgm:cxn modelId="{31BEA356-844B-45D0-B8A3-11CC46144AAB}" type="presOf" srcId="{418225D2-1505-40CC-94DA-223E8984296C}" destId="{75A63E1E-C5E5-49FF-B28C-6EDA5C1471EE}" srcOrd="1" destOrd="0" presId="urn:microsoft.com/office/officeart/2005/8/layout/hierarchy2#2"/>
    <dgm:cxn modelId="{407A618C-61A0-4255-9E5C-2832255D3308}" type="presOf" srcId="{B5731213-170B-44E6-9355-484847CCE71D}" destId="{8CE7B3D4-F57F-471D-8336-34111418739C}" srcOrd="0" destOrd="0" presId="urn:microsoft.com/office/officeart/2005/8/layout/hierarchy2#2"/>
    <dgm:cxn modelId="{C3676692-46A3-432B-9C5D-A4F25BBC7EB6}" type="presOf" srcId="{F1358085-033F-4027-9FE8-ABF94AD1BB24}" destId="{E4AD8FB5-3FB7-4DC9-8B48-F195F2209A90}" srcOrd="0" destOrd="0" presId="urn:microsoft.com/office/officeart/2005/8/layout/hierarchy2#2"/>
    <dgm:cxn modelId="{C71AF9AC-A048-42A6-A68E-245C65B17003}" srcId="{025D6038-76AA-4077-BF3E-24CB63577F1C}" destId="{B5731213-170B-44E6-9355-484847CCE71D}" srcOrd="0" destOrd="0" parTransId="{517C6D7A-B5C7-4E83-B428-D8BA21684649}" sibTransId="{87AF0CFE-4A3D-46A8-BAC6-BFBC90AD6C72}"/>
    <dgm:cxn modelId="{F072F5B1-AC09-432A-8114-46944D14A1EB}" type="presOf" srcId="{16294534-B116-420D-8A4D-D13FA360A940}" destId="{D115E8B6-E327-4041-9C82-86BAB4E3FD67}" srcOrd="1" destOrd="0" presId="urn:microsoft.com/office/officeart/2005/8/layout/hierarchy2#2"/>
    <dgm:cxn modelId="{DFF766E2-71E1-4AA7-ADED-DF4BEE176C8D}" type="presOf" srcId="{B095917D-F352-46A4-869E-968082189E99}" destId="{336A4B69-20B2-4860-913F-3955E7F65A16}" srcOrd="0" destOrd="0" presId="urn:microsoft.com/office/officeart/2005/8/layout/hierarchy2#2"/>
    <dgm:cxn modelId="{F0919BE2-007E-402F-8E8D-BC265B33B231}" srcId="{B5731213-170B-44E6-9355-484847CCE71D}" destId="{B095917D-F352-46A4-869E-968082189E99}" srcOrd="0" destOrd="0" parTransId="{418225D2-1505-40CC-94DA-223E8984296C}" sibTransId="{5685AB8D-87F4-4C49-B493-DA8BB130A505}"/>
    <dgm:cxn modelId="{B2E685EB-F2BE-475E-BBC1-812BF3388A91}" type="presOf" srcId="{16294534-B116-420D-8A4D-D13FA360A940}" destId="{CF2824CA-BD2B-4322-999C-7BA6A9E84FE8}" srcOrd="0" destOrd="0" presId="urn:microsoft.com/office/officeart/2005/8/layout/hierarchy2#2"/>
    <dgm:cxn modelId="{77F0C2EC-D593-4D3D-86C7-B0183ADF4595}" type="presOf" srcId="{C023AA67-B103-4D82-8DB7-2433D4C7EB2D}" destId="{76939C00-D7EE-4E11-93D1-A0A662517FF8}" srcOrd="0" destOrd="0" presId="urn:microsoft.com/office/officeart/2005/8/layout/hierarchy2#2"/>
    <dgm:cxn modelId="{0A64DDFD-A638-4DCA-9D26-B421FFF45901}" type="presParOf" srcId="{27DD6090-65A9-4FB1-8145-BC01394762DC}" destId="{92583751-8EDF-4E4D-90CA-DB5C9B94F882}" srcOrd="0" destOrd="0" presId="urn:microsoft.com/office/officeart/2005/8/layout/hierarchy2#2"/>
    <dgm:cxn modelId="{EA1353E7-AA51-474A-950A-FB486E55355A}" type="presParOf" srcId="{92583751-8EDF-4E4D-90CA-DB5C9B94F882}" destId="{8CE7B3D4-F57F-471D-8336-34111418739C}" srcOrd="0" destOrd="0" presId="urn:microsoft.com/office/officeart/2005/8/layout/hierarchy2#2"/>
    <dgm:cxn modelId="{2134CAA9-243E-4636-AE17-465E3C47E233}" type="presParOf" srcId="{92583751-8EDF-4E4D-90CA-DB5C9B94F882}" destId="{39B25F90-0627-4EEE-967E-1BDCFC844AFE}" srcOrd="1" destOrd="0" presId="urn:microsoft.com/office/officeart/2005/8/layout/hierarchy2#2"/>
    <dgm:cxn modelId="{9744852D-2E00-445B-8D6E-84C5B50B259B}" type="presParOf" srcId="{39B25F90-0627-4EEE-967E-1BDCFC844AFE}" destId="{7E3265F1-C61D-4796-8734-338E8EED0A05}" srcOrd="0" destOrd="0" presId="urn:microsoft.com/office/officeart/2005/8/layout/hierarchy2#2"/>
    <dgm:cxn modelId="{6B47AA39-164C-43A5-8576-3F11874A9A5A}" type="presParOf" srcId="{7E3265F1-C61D-4796-8734-338E8EED0A05}" destId="{75A63E1E-C5E5-49FF-B28C-6EDA5C1471EE}" srcOrd="0" destOrd="0" presId="urn:microsoft.com/office/officeart/2005/8/layout/hierarchy2#2"/>
    <dgm:cxn modelId="{BC9D5FA7-7AFD-4B73-A599-7B3CE394D712}" type="presParOf" srcId="{39B25F90-0627-4EEE-967E-1BDCFC844AFE}" destId="{17442256-08AC-463C-B857-A135D069927B}" srcOrd="1" destOrd="0" presId="urn:microsoft.com/office/officeart/2005/8/layout/hierarchy2#2"/>
    <dgm:cxn modelId="{209EF789-3271-4759-8E8C-3C3338772FAC}" type="presParOf" srcId="{17442256-08AC-463C-B857-A135D069927B}" destId="{336A4B69-20B2-4860-913F-3955E7F65A16}" srcOrd="0" destOrd="0" presId="urn:microsoft.com/office/officeart/2005/8/layout/hierarchy2#2"/>
    <dgm:cxn modelId="{585BC723-0269-49BE-BB1D-BEAF802F4F43}" type="presParOf" srcId="{17442256-08AC-463C-B857-A135D069927B}" destId="{0CF99431-9687-4774-ADD9-49F8264CED95}" srcOrd="1" destOrd="0" presId="urn:microsoft.com/office/officeart/2005/8/layout/hierarchy2#2"/>
    <dgm:cxn modelId="{08FBAA06-58D5-49BC-A18E-0C6E8A1EF7B4}" type="presParOf" srcId="{39B25F90-0627-4EEE-967E-1BDCFC844AFE}" destId="{E4AD8FB5-3FB7-4DC9-8B48-F195F2209A90}" srcOrd="2" destOrd="0" presId="urn:microsoft.com/office/officeart/2005/8/layout/hierarchy2#2"/>
    <dgm:cxn modelId="{35D28868-ADBA-46D1-BA23-AD8C0B06CBEA}" type="presParOf" srcId="{E4AD8FB5-3FB7-4DC9-8B48-F195F2209A90}" destId="{D74C0829-4DE3-4D9A-B4AC-CA43A227797B}" srcOrd="0" destOrd="0" presId="urn:microsoft.com/office/officeart/2005/8/layout/hierarchy2#2"/>
    <dgm:cxn modelId="{EC7A1C8C-97BA-4520-8778-C09F20476F63}" type="presParOf" srcId="{39B25F90-0627-4EEE-967E-1BDCFC844AFE}" destId="{B19C6062-AD27-42D2-829F-07222413CBB7}" srcOrd="3" destOrd="0" presId="urn:microsoft.com/office/officeart/2005/8/layout/hierarchy2#2"/>
    <dgm:cxn modelId="{22DD78DF-EF96-4A7B-8A82-2F0197C50044}" type="presParOf" srcId="{B19C6062-AD27-42D2-829F-07222413CBB7}" destId="{D090782F-944E-45A9-9233-81324C7B82EA}" srcOrd="0" destOrd="0" presId="urn:microsoft.com/office/officeart/2005/8/layout/hierarchy2#2"/>
    <dgm:cxn modelId="{855C4BAD-DDB2-46A3-A885-53B4180BCBA3}" type="presParOf" srcId="{B19C6062-AD27-42D2-829F-07222413CBB7}" destId="{1F1EE370-3EA2-4E17-A9AA-B559E28A58EA}" srcOrd="1" destOrd="0" presId="urn:microsoft.com/office/officeart/2005/8/layout/hierarchy2#2"/>
    <dgm:cxn modelId="{5A215E6A-E31C-433D-B7D9-906CF300A6BB}" type="presParOf" srcId="{39B25F90-0627-4EEE-967E-1BDCFC844AFE}" destId="{CF2824CA-BD2B-4322-999C-7BA6A9E84FE8}" srcOrd="4" destOrd="0" presId="urn:microsoft.com/office/officeart/2005/8/layout/hierarchy2#2"/>
    <dgm:cxn modelId="{04A967C0-0C5A-4F45-971E-7D0FA4C364FE}" type="presParOf" srcId="{CF2824CA-BD2B-4322-999C-7BA6A9E84FE8}" destId="{D115E8B6-E327-4041-9C82-86BAB4E3FD67}" srcOrd="0" destOrd="0" presId="urn:microsoft.com/office/officeart/2005/8/layout/hierarchy2#2"/>
    <dgm:cxn modelId="{817F34CA-740A-4C71-93FD-71C77A56271E}" type="presParOf" srcId="{39B25F90-0627-4EEE-967E-1BDCFC844AFE}" destId="{75C1C072-3AB9-43AF-8EE7-83080C0C502B}" srcOrd="5" destOrd="0" presId="urn:microsoft.com/office/officeart/2005/8/layout/hierarchy2#2"/>
    <dgm:cxn modelId="{13885D3A-DEAF-4F6D-92BC-77105F0A6353}" type="presParOf" srcId="{75C1C072-3AB9-43AF-8EE7-83080C0C502B}" destId="{76939C00-D7EE-4E11-93D1-A0A662517FF8}" srcOrd="0" destOrd="0" presId="urn:microsoft.com/office/officeart/2005/8/layout/hierarchy2#2"/>
    <dgm:cxn modelId="{1ACDD294-ECEB-46CE-99E3-3E84FA397B17}" type="presParOf" srcId="{75C1C072-3AB9-43AF-8EE7-83080C0C502B}" destId="{4EDAD7C6-E827-4DB9-8B6B-58A5EEC71AEA}" srcOrd="1" destOrd="0" presId="urn:microsoft.com/office/officeart/2005/8/layout/hierarchy2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49E96D-73A8-414D-8317-54406EE5C99D}" type="doc">
      <dgm:prSet loTypeId="urn:microsoft.com/office/officeart/2005/8/layout/radial4#2" loCatId="relationship" qsTypeId="urn:microsoft.com/office/officeart/2005/8/quickstyle/simple2" qsCatId="simple" csTypeId="urn:microsoft.com/office/officeart/2005/8/colors/accent1_3" csCatId="accent1" phldr="1"/>
      <dgm:spPr/>
      <dgm:t>
        <a:bodyPr numCol="1"/>
        <a:lstStyle/>
        <a:p>
          <a:endParaRPr lang="es-ES" altLang="es-ES"/>
        </a:p>
      </dgm:t>
    </dgm:pt>
    <dgm:pt modelId="{A1CAC662-8CC0-423A-B333-66F75EDFDB39}">
      <dgm:prSet phldrT="[Texto]"/>
      <dgm:spPr/>
      <dgm:t>
        <a:bodyPr numCol="1"/>
        <a:lstStyle/>
        <a:p>
          <a:r>
            <a:rPr lang="es-ES" altLang="es-ES" dirty="0"/>
            <a:t>Modalidades Bachillerato</a:t>
          </a:r>
        </a:p>
      </dgm:t>
    </dgm:pt>
    <dgm:pt modelId="{3729FF78-AD6E-4FF4-8283-B944E6A5E5A9}" type="parTrans" cxnId="{EFE1BAB0-8880-4D2B-9EB6-306390E384BD}">
      <dgm:prSet/>
      <dgm:spPr/>
      <dgm:t>
        <a:bodyPr numCol="1"/>
        <a:lstStyle/>
        <a:p>
          <a:endParaRPr lang="es-ES" altLang="es-ES"/>
        </a:p>
      </dgm:t>
    </dgm:pt>
    <dgm:pt modelId="{673181FD-CDB6-415A-8771-AB96FF23FC05}" type="sibTrans" cxnId="{EFE1BAB0-8880-4D2B-9EB6-306390E384BD}">
      <dgm:prSet/>
      <dgm:spPr/>
      <dgm:t>
        <a:bodyPr numCol="1"/>
        <a:lstStyle/>
        <a:p>
          <a:endParaRPr lang="es-ES" altLang="es-ES"/>
        </a:p>
      </dgm:t>
    </dgm:pt>
    <dgm:pt modelId="{531117B4-FA2A-4A2D-8250-13C05B4CB06A}">
      <dgm:prSet phldrT="[Texto]"/>
      <dgm:spPr/>
      <dgm:t>
        <a:bodyPr numCol="1"/>
        <a:lstStyle/>
        <a:p>
          <a:r>
            <a:rPr lang="es-ES" altLang="es-ES" dirty="0"/>
            <a:t>Ciencias</a:t>
          </a:r>
        </a:p>
      </dgm:t>
    </dgm:pt>
    <dgm:pt modelId="{A136BDC7-9095-4D02-9A2B-E4C9793E7F6E}" type="parTrans" cxnId="{E37E20BE-5331-4583-8105-E553E4213BAC}">
      <dgm:prSet/>
      <dgm:spPr/>
      <dgm:t>
        <a:bodyPr numCol="1"/>
        <a:lstStyle/>
        <a:p>
          <a:endParaRPr lang="es-ES" altLang="es-ES"/>
        </a:p>
      </dgm:t>
    </dgm:pt>
    <dgm:pt modelId="{95A9F9E5-AD8F-457E-8394-70578B01640D}" type="sibTrans" cxnId="{E37E20BE-5331-4583-8105-E553E4213BAC}">
      <dgm:prSet/>
      <dgm:spPr/>
      <dgm:t>
        <a:bodyPr numCol="1"/>
        <a:lstStyle/>
        <a:p>
          <a:endParaRPr lang="es-ES" altLang="es-ES"/>
        </a:p>
      </dgm:t>
    </dgm:pt>
    <dgm:pt modelId="{E622497A-1827-4DC4-9B06-D3E8BAF9ACFB}">
      <dgm:prSet phldrT="[Texto]"/>
      <dgm:spPr/>
      <dgm:t>
        <a:bodyPr numCol="1"/>
        <a:lstStyle/>
        <a:p>
          <a:r>
            <a:rPr lang="es-ES" altLang="es-ES" dirty="0"/>
            <a:t>Humanidades y Ciencias Sociales</a:t>
          </a:r>
        </a:p>
      </dgm:t>
    </dgm:pt>
    <dgm:pt modelId="{BEC88C5A-FEBC-4871-95E4-6703714D4573}" type="parTrans" cxnId="{3DE8C5B9-5BC0-4501-9FE0-D246768E2405}">
      <dgm:prSet/>
      <dgm:spPr/>
      <dgm:t>
        <a:bodyPr numCol="1"/>
        <a:lstStyle/>
        <a:p>
          <a:endParaRPr lang="es-ES" altLang="es-ES"/>
        </a:p>
      </dgm:t>
    </dgm:pt>
    <dgm:pt modelId="{8F00A3D0-2A13-4CE5-AB64-932DC203842C}" type="sibTrans" cxnId="{3DE8C5B9-5BC0-4501-9FE0-D246768E2405}">
      <dgm:prSet/>
      <dgm:spPr/>
      <dgm:t>
        <a:bodyPr numCol="1"/>
        <a:lstStyle/>
        <a:p>
          <a:endParaRPr lang="es-ES" altLang="es-ES"/>
        </a:p>
      </dgm:t>
    </dgm:pt>
    <dgm:pt modelId="{679A7FF4-6D4B-4F54-963A-67CC21BDEE6F}">
      <dgm:prSet phldrT="[Texto]"/>
      <dgm:spPr/>
      <dgm:t>
        <a:bodyPr numCol="1"/>
        <a:lstStyle/>
        <a:p>
          <a:r>
            <a:rPr lang="es-ES" altLang="es-ES" dirty="0"/>
            <a:t>Artes</a:t>
          </a:r>
        </a:p>
      </dgm:t>
    </dgm:pt>
    <dgm:pt modelId="{01B3A03B-9BE5-45AF-BB54-0563D15CDD48}" type="parTrans" cxnId="{A7A66481-8296-4979-A9EF-1508642DD372}">
      <dgm:prSet/>
      <dgm:spPr/>
      <dgm:t>
        <a:bodyPr numCol="1"/>
        <a:lstStyle/>
        <a:p>
          <a:endParaRPr lang="es-ES" altLang="es-ES"/>
        </a:p>
      </dgm:t>
    </dgm:pt>
    <dgm:pt modelId="{9232ED8E-6A2B-4195-AF8A-5EBABFA7B4E9}" type="sibTrans" cxnId="{A7A66481-8296-4979-A9EF-1508642DD372}">
      <dgm:prSet/>
      <dgm:spPr/>
      <dgm:t>
        <a:bodyPr numCol="1"/>
        <a:lstStyle/>
        <a:p>
          <a:endParaRPr lang="es-ES" altLang="es-ES"/>
        </a:p>
      </dgm:t>
    </dgm:pt>
    <dgm:pt modelId="{959A297F-9098-4EE0-9FB8-2EF7E9CE5B5E}" type="pres">
      <dgm:prSet presAssocID="{A049E96D-73A8-414D-8317-54406EE5C99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A0CCE14-B973-42BB-B198-E07E8B25921E}" type="pres">
      <dgm:prSet presAssocID="{A1CAC662-8CC0-423A-B333-66F75EDFDB39}" presName="centerShape" presStyleLbl="node0" presStyleIdx="0" presStyleCnt="1"/>
      <dgm:spPr/>
    </dgm:pt>
    <dgm:pt modelId="{0B69B2CB-3A72-4D61-8E19-828ED8F530FE}" type="pres">
      <dgm:prSet presAssocID="{A136BDC7-9095-4D02-9A2B-E4C9793E7F6E}" presName="parTrans" presStyleLbl="bgSibTrans2D1" presStyleIdx="0" presStyleCnt="3"/>
      <dgm:spPr/>
    </dgm:pt>
    <dgm:pt modelId="{A9BEA0F3-CDEF-4D3D-B1AB-AE2535FF3E38}" type="pres">
      <dgm:prSet presAssocID="{531117B4-FA2A-4A2D-8250-13C05B4CB06A}" presName="node" presStyleLbl="node1" presStyleIdx="0" presStyleCnt="3">
        <dgm:presLayoutVars>
          <dgm:bulletEnabled val="1"/>
        </dgm:presLayoutVars>
      </dgm:prSet>
      <dgm:spPr/>
    </dgm:pt>
    <dgm:pt modelId="{0BC5B578-8A12-4D90-872D-DBB6B24AF21E}" type="pres">
      <dgm:prSet presAssocID="{BEC88C5A-FEBC-4871-95E4-6703714D4573}" presName="parTrans" presStyleLbl="bgSibTrans2D1" presStyleIdx="1" presStyleCnt="3"/>
      <dgm:spPr/>
    </dgm:pt>
    <dgm:pt modelId="{F1F58EAF-AD3C-4E36-84EC-5FF05726160F}" type="pres">
      <dgm:prSet presAssocID="{E622497A-1827-4DC4-9B06-D3E8BAF9ACFB}" presName="node" presStyleLbl="node1" presStyleIdx="1" presStyleCnt="3">
        <dgm:presLayoutVars>
          <dgm:bulletEnabled val="1"/>
        </dgm:presLayoutVars>
      </dgm:prSet>
      <dgm:spPr/>
    </dgm:pt>
    <dgm:pt modelId="{259A916B-22C5-40B4-8729-2D465B166141}" type="pres">
      <dgm:prSet presAssocID="{01B3A03B-9BE5-45AF-BB54-0563D15CDD48}" presName="parTrans" presStyleLbl="bgSibTrans2D1" presStyleIdx="2" presStyleCnt="3"/>
      <dgm:spPr/>
    </dgm:pt>
    <dgm:pt modelId="{8E5A08B5-172B-4283-97C2-36B570C1955B}" type="pres">
      <dgm:prSet presAssocID="{679A7FF4-6D4B-4F54-963A-67CC21BDEE6F}" presName="node" presStyleLbl="node1" presStyleIdx="2" presStyleCnt="3">
        <dgm:presLayoutVars>
          <dgm:bulletEnabled val="1"/>
        </dgm:presLayoutVars>
      </dgm:prSet>
      <dgm:spPr/>
    </dgm:pt>
  </dgm:ptLst>
  <dgm:cxnLst>
    <dgm:cxn modelId="{2485DF1B-E4F2-4A3F-8A1A-CFE42C7A03E2}" type="presOf" srcId="{531117B4-FA2A-4A2D-8250-13C05B4CB06A}" destId="{A9BEA0F3-CDEF-4D3D-B1AB-AE2535FF3E38}" srcOrd="0" destOrd="0" presId="urn:microsoft.com/office/officeart/2005/8/layout/radial4#2"/>
    <dgm:cxn modelId="{58D6D82D-F177-4A5B-99ED-043EDC6800D5}" type="presOf" srcId="{BEC88C5A-FEBC-4871-95E4-6703714D4573}" destId="{0BC5B578-8A12-4D90-872D-DBB6B24AF21E}" srcOrd="0" destOrd="0" presId="urn:microsoft.com/office/officeart/2005/8/layout/radial4#2"/>
    <dgm:cxn modelId="{65688569-2258-469B-BB4E-FB3C0C6F17F4}" type="presOf" srcId="{01B3A03B-9BE5-45AF-BB54-0563D15CDD48}" destId="{259A916B-22C5-40B4-8729-2D465B166141}" srcOrd="0" destOrd="0" presId="urn:microsoft.com/office/officeart/2005/8/layout/radial4#2"/>
    <dgm:cxn modelId="{7058724B-1C9F-426B-A1C1-C4BC357A53BE}" type="presOf" srcId="{679A7FF4-6D4B-4F54-963A-67CC21BDEE6F}" destId="{8E5A08B5-172B-4283-97C2-36B570C1955B}" srcOrd="0" destOrd="0" presId="urn:microsoft.com/office/officeart/2005/8/layout/radial4#2"/>
    <dgm:cxn modelId="{BE60034D-60A9-4D20-A3A6-AA83D0EB9336}" type="presOf" srcId="{E622497A-1827-4DC4-9B06-D3E8BAF9ACFB}" destId="{F1F58EAF-AD3C-4E36-84EC-5FF05726160F}" srcOrd="0" destOrd="0" presId="urn:microsoft.com/office/officeart/2005/8/layout/radial4#2"/>
    <dgm:cxn modelId="{F41C7B7B-08FE-4F44-A7F0-0154B92BD687}" type="presOf" srcId="{A1CAC662-8CC0-423A-B333-66F75EDFDB39}" destId="{4A0CCE14-B973-42BB-B198-E07E8B25921E}" srcOrd="0" destOrd="0" presId="urn:microsoft.com/office/officeart/2005/8/layout/radial4#2"/>
    <dgm:cxn modelId="{A7A66481-8296-4979-A9EF-1508642DD372}" srcId="{A1CAC662-8CC0-423A-B333-66F75EDFDB39}" destId="{679A7FF4-6D4B-4F54-963A-67CC21BDEE6F}" srcOrd="2" destOrd="0" parTransId="{01B3A03B-9BE5-45AF-BB54-0563D15CDD48}" sibTransId="{9232ED8E-6A2B-4195-AF8A-5EBABFA7B4E9}"/>
    <dgm:cxn modelId="{3D4B9084-2B34-499F-BD4F-7E8969E4AE63}" type="presOf" srcId="{A136BDC7-9095-4D02-9A2B-E4C9793E7F6E}" destId="{0B69B2CB-3A72-4D61-8E19-828ED8F530FE}" srcOrd="0" destOrd="0" presId="urn:microsoft.com/office/officeart/2005/8/layout/radial4#2"/>
    <dgm:cxn modelId="{9D3E2486-C9DB-40B3-950F-A52593EEC605}" type="presOf" srcId="{A049E96D-73A8-414D-8317-54406EE5C99D}" destId="{959A297F-9098-4EE0-9FB8-2EF7E9CE5B5E}" srcOrd="0" destOrd="0" presId="urn:microsoft.com/office/officeart/2005/8/layout/radial4#2"/>
    <dgm:cxn modelId="{EFE1BAB0-8880-4D2B-9EB6-306390E384BD}" srcId="{A049E96D-73A8-414D-8317-54406EE5C99D}" destId="{A1CAC662-8CC0-423A-B333-66F75EDFDB39}" srcOrd="0" destOrd="0" parTransId="{3729FF78-AD6E-4FF4-8283-B944E6A5E5A9}" sibTransId="{673181FD-CDB6-415A-8771-AB96FF23FC05}"/>
    <dgm:cxn modelId="{3DE8C5B9-5BC0-4501-9FE0-D246768E2405}" srcId="{A1CAC662-8CC0-423A-B333-66F75EDFDB39}" destId="{E622497A-1827-4DC4-9B06-D3E8BAF9ACFB}" srcOrd="1" destOrd="0" parTransId="{BEC88C5A-FEBC-4871-95E4-6703714D4573}" sibTransId="{8F00A3D0-2A13-4CE5-AB64-932DC203842C}"/>
    <dgm:cxn modelId="{E37E20BE-5331-4583-8105-E553E4213BAC}" srcId="{A1CAC662-8CC0-423A-B333-66F75EDFDB39}" destId="{531117B4-FA2A-4A2D-8250-13C05B4CB06A}" srcOrd="0" destOrd="0" parTransId="{A136BDC7-9095-4D02-9A2B-E4C9793E7F6E}" sibTransId="{95A9F9E5-AD8F-457E-8394-70578B01640D}"/>
    <dgm:cxn modelId="{CBE55C52-4F36-48B7-BC0D-695D496C48D6}" type="presParOf" srcId="{959A297F-9098-4EE0-9FB8-2EF7E9CE5B5E}" destId="{4A0CCE14-B973-42BB-B198-E07E8B25921E}" srcOrd="0" destOrd="0" presId="urn:microsoft.com/office/officeart/2005/8/layout/radial4#2"/>
    <dgm:cxn modelId="{2FDB619B-C7A3-44BB-A2FE-4755103D63F2}" type="presParOf" srcId="{959A297F-9098-4EE0-9FB8-2EF7E9CE5B5E}" destId="{0B69B2CB-3A72-4D61-8E19-828ED8F530FE}" srcOrd="1" destOrd="0" presId="urn:microsoft.com/office/officeart/2005/8/layout/radial4#2"/>
    <dgm:cxn modelId="{BA45B776-EB10-4145-B54B-E0ECFB9AE529}" type="presParOf" srcId="{959A297F-9098-4EE0-9FB8-2EF7E9CE5B5E}" destId="{A9BEA0F3-CDEF-4D3D-B1AB-AE2535FF3E38}" srcOrd="2" destOrd="0" presId="urn:microsoft.com/office/officeart/2005/8/layout/radial4#2"/>
    <dgm:cxn modelId="{F2274899-EA94-4DEB-BA02-116EED8EBDD2}" type="presParOf" srcId="{959A297F-9098-4EE0-9FB8-2EF7E9CE5B5E}" destId="{0BC5B578-8A12-4D90-872D-DBB6B24AF21E}" srcOrd="3" destOrd="0" presId="urn:microsoft.com/office/officeart/2005/8/layout/radial4#2"/>
    <dgm:cxn modelId="{AB1B5CB0-BB19-457C-8B1D-86EED6029C75}" type="presParOf" srcId="{959A297F-9098-4EE0-9FB8-2EF7E9CE5B5E}" destId="{F1F58EAF-AD3C-4E36-84EC-5FF05726160F}" srcOrd="4" destOrd="0" presId="urn:microsoft.com/office/officeart/2005/8/layout/radial4#2"/>
    <dgm:cxn modelId="{EC179BC0-F2CF-40CA-987D-83898EF5279F}" type="presParOf" srcId="{959A297F-9098-4EE0-9FB8-2EF7E9CE5B5E}" destId="{259A916B-22C5-40B4-8729-2D465B166141}" srcOrd="5" destOrd="0" presId="urn:microsoft.com/office/officeart/2005/8/layout/radial4#2"/>
    <dgm:cxn modelId="{B121A188-BAB5-4916-AD86-E45D84371774}" type="presParOf" srcId="{959A297F-9098-4EE0-9FB8-2EF7E9CE5B5E}" destId="{8E5A08B5-172B-4283-97C2-36B570C1955B}" srcOrd="6" destOrd="0" presId="urn:microsoft.com/office/officeart/2005/8/layout/radial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B121DD-D918-4EFF-946C-019A125EF6A7}" type="doc">
      <dgm:prSet loTypeId="urn:microsoft.com/office/officeart/2005/8/layout/radial5#2" loCatId="cycle" qsTypeId="urn:microsoft.com/office/officeart/2005/8/quickstyle/simple2" qsCatId="simple" csTypeId="urn:microsoft.com/office/officeart/2005/8/colors/accent1_3" csCatId="accent1" phldr="1"/>
      <dgm:spPr/>
      <dgm:t>
        <a:bodyPr numCol="1"/>
        <a:lstStyle/>
        <a:p>
          <a:endParaRPr lang="es-ES" altLang="es-ES"/>
        </a:p>
      </dgm:t>
    </dgm:pt>
    <dgm:pt modelId="{7637D4D0-9F8A-407F-94E0-905FE779CF7E}">
      <dgm:prSet phldrT="[Texto]"/>
      <dgm:spPr/>
      <dgm:t>
        <a:bodyPr numCol="1"/>
        <a:lstStyle/>
        <a:p>
          <a:r>
            <a:rPr lang="es-ES" altLang="es-ES" dirty="0"/>
            <a:t>Ramas de conocimiento</a:t>
          </a:r>
        </a:p>
      </dgm:t>
    </dgm:pt>
    <dgm:pt modelId="{54FDF2B9-F31F-4CF5-984C-15C646AEF11C}" type="parTrans" cxnId="{4146DC5E-8205-4837-8D3A-23023A860FB2}">
      <dgm:prSet/>
      <dgm:spPr/>
      <dgm:t>
        <a:bodyPr numCol="1"/>
        <a:lstStyle/>
        <a:p>
          <a:endParaRPr lang="es-ES" altLang="es-ES"/>
        </a:p>
      </dgm:t>
    </dgm:pt>
    <dgm:pt modelId="{194AE1CC-193F-4649-9CC2-4AD0B56ACA30}" type="sibTrans" cxnId="{4146DC5E-8205-4837-8D3A-23023A860FB2}">
      <dgm:prSet/>
      <dgm:spPr/>
      <dgm:t>
        <a:bodyPr numCol="1"/>
        <a:lstStyle/>
        <a:p>
          <a:endParaRPr lang="es-ES" altLang="es-ES"/>
        </a:p>
      </dgm:t>
    </dgm:pt>
    <dgm:pt modelId="{3130B15D-AAE3-481B-93FA-9A93416857A3}">
      <dgm:prSet phldrT="[Texto]"/>
      <dgm:spPr/>
      <dgm:t>
        <a:bodyPr numCol="1"/>
        <a:lstStyle/>
        <a:p>
          <a:r>
            <a:rPr lang="es-ES" altLang="es-ES" dirty="0"/>
            <a:t>Ciencias</a:t>
          </a:r>
        </a:p>
      </dgm:t>
    </dgm:pt>
    <dgm:pt modelId="{0E96AE9F-D6D5-4C2A-85A5-6F86401454AD}" type="parTrans" cxnId="{7E9511CC-4061-4A2A-9D93-7C6E2122E9E1}">
      <dgm:prSet/>
      <dgm:spPr/>
      <dgm:t>
        <a:bodyPr numCol="1"/>
        <a:lstStyle/>
        <a:p>
          <a:endParaRPr lang="es-ES" altLang="es-ES"/>
        </a:p>
      </dgm:t>
    </dgm:pt>
    <dgm:pt modelId="{E15AE4E2-7CA9-4873-BCA1-4D8EB127EABB}" type="sibTrans" cxnId="{7E9511CC-4061-4A2A-9D93-7C6E2122E9E1}">
      <dgm:prSet/>
      <dgm:spPr/>
      <dgm:t>
        <a:bodyPr numCol="1"/>
        <a:lstStyle/>
        <a:p>
          <a:endParaRPr lang="es-ES" altLang="es-ES"/>
        </a:p>
      </dgm:t>
    </dgm:pt>
    <dgm:pt modelId="{B3291130-37AF-4962-9EA3-B8441341D086}">
      <dgm:prSet phldrT="[Texto]"/>
      <dgm:spPr/>
      <dgm:t>
        <a:bodyPr numCol="1"/>
        <a:lstStyle/>
        <a:p>
          <a:r>
            <a:rPr lang="es-ES" altLang="es-ES" dirty="0"/>
            <a:t>Ciencias Sociales y Jurídicas</a:t>
          </a:r>
        </a:p>
      </dgm:t>
    </dgm:pt>
    <dgm:pt modelId="{B7D2901A-C023-4F80-9D8D-C469A55EE57D}" type="parTrans" cxnId="{4314744F-465C-4D34-9BBE-9D6394E79389}">
      <dgm:prSet/>
      <dgm:spPr/>
      <dgm:t>
        <a:bodyPr numCol="1"/>
        <a:lstStyle/>
        <a:p>
          <a:endParaRPr lang="es-ES" altLang="es-ES"/>
        </a:p>
      </dgm:t>
    </dgm:pt>
    <dgm:pt modelId="{182F7561-5D44-4E27-A9A7-4E90C94D5CF0}" type="sibTrans" cxnId="{4314744F-465C-4D34-9BBE-9D6394E79389}">
      <dgm:prSet/>
      <dgm:spPr/>
      <dgm:t>
        <a:bodyPr numCol="1"/>
        <a:lstStyle/>
        <a:p>
          <a:endParaRPr lang="es-ES" altLang="es-ES"/>
        </a:p>
      </dgm:t>
    </dgm:pt>
    <dgm:pt modelId="{FCFC9132-A76F-4568-BDD1-B1A481EC8C7E}">
      <dgm:prSet phldrT="[Texto]"/>
      <dgm:spPr/>
      <dgm:t>
        <a:bodyPr numCol="1"/>
        <a:lstStyle/>
        <a:p>
          <a:r>
            <a:rPr lang="es-ES" altLang="es-ES" dirty="0"/>
            <a:t>Arquitectura e Ingeniería</a:t>
          </a:r>
        </a:p>
      </dgm:t>
    </dgm:pt>
    <dgm:pt modelId="{46FFCD5C-995F-4056-B0E8-A9BBFA7077DC}" type="parTrans" cxnId="{657C25EE-C9A4-403B-B5F3-1B35CB5D56D9}">
      <dgm:prSet/>
      <dgm:spPr/>
      <dgm:t>
        <a:bodyPr numCol="1"/>
        <a:lstStyle/>
        <a:p>
          <a:endParaRPr lang="es-ES" altLang="es-ES"/>
        </a:p>
      </dgm:t>
    </dgm:pt>
    <dgm:pt modelId="{4808F7FD-43B0-4DDA-BF6C-4FFF13790EE8}" type="sibTrans" cxnId="{657C25EE-C9A4-403B-B5F3-1B35CB5D56D9}">
      <dgm:prSet/>
      <dgm:spPr/>
      <dgm:t>
        <a:bodyPr numCol="1"/>
        <a:lstStyle/>
        <a:p>
          <a:endParaRPr lang="es-ES" altLang="es-ES"/>
        </a:p>
      </dgm:t>
    </dgm:pt>
    <dgm:pt modelId="{602F75AE-9A2E-4D62-B10F-67DFD8DA9C22}">
      <dgm:prSet phldrT="[Texto]"/>
      <dgm:spPr/>
      <dgm:t>
        <a:bodyPr numCol="1"/>
        <a:lstStyle/>
        <a:p>
          <a:r>
            <a:rPr lang="es-ES" altLang="es-ES" dirty="0"/>
            <a:t>Ciencias de la Salud</a:t>
          </a:r>
        </a:p>
      </dgm:t>
    </dgm:pt>
    <dgm:pt modelId="{E2D85434-7AAF-45D6-95CE-4AB2D986DA52}" type="parTrans" cxnId="{0F1F1A6D-05F2-4366-ADC0-2F410A43E647}">
      <dgm:prSet/>
      <dgm:spPr/>
      <dgm:t>
        <a:bodyPr numCol="1"/>
        <a:lstStyle/>
        <a:p>
          <a:endParaRPr lang="es-ES" altLang="es-ES"/>
        </a:p>
      </dgm:t>
    </dgm:pt>
    <dgm:pt modelId="{0252D450-24C5-4A35-93C6-237088032B15}" type="sibTrans" cxnId="{0F1F1A6D-05F2-4366-ADC0-2F410A43E647}">
      <dgm:prSet/>
      <dgm:spPr/>
      <dgm:t>
        <a:bodyPr numCol="1"/>
        <a:lstStyle/>
        <a:p>
          <a:endParaRPr lang="es-ES" altLang="es-ES"/>
        </a:p>
      </dgm:t>
    </dgm:pt>
    <dgm:pt modelId="{708E8438-398E-4477-9A27-8A2D1B462D69}">
      <dgm:prSet phldrT="[Texto]"/>
      <dgm:spPr/>
      <dgm:t>
        <a:bodyPr numCol="1"/>
        <a:lstStyle/>
        <a:p>
          <a:r>
            <a:rPr lang="es-ES" altLang="es-ES" dirty="0"/>
            <a:t>Arte y Humanidades</a:t>
          </a:r>
        </a:p>
      </dgm:t>
    </dgm:pt>
    <dgm:pt modelId="{BBC839D8-F276-48BC-9202-915774BA0653}" type="parTrans" cxnId="{5E360DA1-626B-424D-8C44-0AED22D7BA0A}">
      <dgm:prSet/>
      <dgm:spPr/>
      <dgm:t>
        <a:bodyPr numCol="1"/>
        <a:lstStyle/>
        <a:p>
          <a:endParaRPr lang="es-ES" altLang="es-ES"/>
        </a:p>
      </dgm:t>
    </dgm:pt>
    <dgm:pt modelId="{C1FF5C88-75FE-4864-9524-989A5781E50D}" type="sibTrans" cxnId="{5E360DA1-626B-424D-8C44-0AED22D7BA0A}">
      <dgm:prSet/>
      <dgm:spPr/>
      <dgm:t>
        <a:bodyPr numCol="1"/>
        <a:lstStyle/>
        <a:p>
          <a:endParaRPr lang="es-ES" altLang="es-ES"/>
        </a:p>
      </dgm:t>
    </dgm:pt>
    <dgm:pt modelId="{A63FC84D-5FB5-47A9-AEA6-CBA902EAAD99}" type="pres">
      <dgm:prSet presAssocID="{03B121DD-D918-4EFF-946C-019A125EF6A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2C99FB3-62D9-4C3B-A393-21C3F1BF440F}" type="pres">
      <dgm:prSet presAssocID="{7637D4D0-9F8A-407F-94E0-905FE779CF7E}" presName="centerShape" presStyleLbl="node0" presStyleIdx="0" presStyleCnt="1"/>
      <dgm:spPr/>
    </dgm:pt>
    <dgm:pt modelId="{9B58BFD4-F5C2-4246-AE11-19B2D9CD5125}" type="pres">
      <dgm:prSet presAssocID="{0E96AE9F-D6D5-4C2A-85A5-6F86401454AD}" presName="parTrans" presStyleLbl="sibTrans2D1" presStyleIdx="0" presStyleCnt="5"/>
      <dgm:spPr/>
    </dgm:pt>
    <dgm:pt modelId="{142498FE-658F-4282-AE3C-D76CC3793437}" type="pres">
      <dgm:prSet presAssocID="{0E96AE9F-D6D5-4C2A-85A5-6F86401454AD}" presName="connectorText" presStyleLbl="sibTrans2D1" presStyleIdx="0" presStyleCnt="5"/>
      <dgm:spPr/>
    </dgm:pt>
    <dgm:pt modelId="{3AFEB4AA-B2F1-4AE0-9FA5-44CAB1008CC8}" type="pres">
      <dgm:prSet presAssocID="{3130B15D-AAE3-481B-93FA-9A93416857A3}" presName="node" presStyleLbl="node1" presStyleIdx="0" presStyleCnt="5">
        <dgm:presLayoutVars>
          <dgm:bulletEnabled val="1"/>
        </dgm:presLayoutVars>
      </dgm:prSet>
      <dgm:spPr/>
    </dgm:pt>
    <dgm:pt modelId="{E0C4959C-9193-438C-A6CD-D06EB8AD143E}" type="pres">
      <dgm:prSet presAssocID="{B7D2901A-C023-4F80-9D8D-C469A55EE57D}" presName="parTrans" presStyleLbl="sibTrans2D1" presStyleIdx="1" presStyleCnt="5"/>
      <dgm:spPr/>
    </dgm:pt>
    <dgm:pt modelId="{3686F6CE-E195-4DBB-B993-F51A6CF8CF08}" type="pres">
      <dgm:prSet presAssocID="{B7D2901A-C023-4F80-9D8D-C469A55EE57D}" presName="connectorText" presStyleLbl="sibTrans2D1" presStyleIdx="1" presStyleCnt="5"/>
      <dgm:spPr/>
    </dgm:pt>
    <dgm:pt modelId="{E002B5F1-6933-408B-95AE-D9908B9008DF}" type="pres">
      <dgm:prSet presAssocID="{B3291130-37AF-4962-9EA3-B8441341D086}" presName="node" presStyleLbl="node1" presStyleIdx="1" presStyleCnt="5">
        <dgm:presLayoutVars>
          <dgm:bulletEnabled val="1"/>
        </dgm:presLayoutVars>
      </dgm:prSet>
      <dgm:spPr/>
    </dgm:pt>
    <dgm:pt modelId="{F75E4813-22D1-4080-8A26-81A0D635F344}" type="pres">
      <dgm:prSet presAssocID="{46FFCD5C-995F-4056-B0E8-A9BBFA7077DC}" presName="parTrans" presStyleLbl="sibTrans2D1" presStyleIdx="2" presStyleCnt="5"/>
      <dgm:spPr/>
    </dgm:pt>
    <dgm:pt modelId="{03A2C85A-6279-4E15-9AC5-4FB8ED2CB9DD}" type="pres">
      <dgm:prSet presAssocID="{46FFCD5C-995F-4056-B0E8-A9BBFA7077DC}" presName="connectorText" presStyleLbl="sibTrans2D1" presStyleIdx="2" presStyleCnt="5"/>
      <dgm:spPr/>
    </dgm:pt>
    <dgm:pt modelId="{BA8EC9FB-0660-42EF-85CA-714DC0CA3C71}" type="pres">
      <dgm:prSet presAssocID="{FCFC9132-A76F-4568-BDD1-B1A481EC8C7E}" presName="node" presStyleLbl="node1" presStyleIdx="2" presStyleCnt="5">
        <dgm:presLayoutVars>
          <dgm:bulletEnabled val="1"/>
        </dgm:presLayoutVars>
      </dgm:prSet>
      <dgm:spPr/>
    </dgm:pt>
    <dgm:pt modelId="{83DD6153-BF75-4566-989C-B4DFA8BA0F80}" type="pres">
      <dgm:prSet presAssocID="{E2D85434-7AAF-45D6-95CE-4AB2D986DA52}" presName="parTrans" presStyleLbl="sibTrans2D1" presStyleIdx="3" presStyleCnt="5"/>
      <dgm:spPr/>
    </dgm:pt>
    <dgm:pt modelId="{9D91566B-F433-475B-A9CD-B3CA4A76EEE6}" type="pres">
      <dgm:prSet presAssocID="{E2D85434-7AAF-45D6-95CE-4AB2D986DA52}" presName="connectorText" presStyleLbl="sibTrans2D1" presStyleIdx="3" presStyleCnt="5"/>
      <dgm:spPr/>
    </dgm:pt>
    <dgm:pt modelId="{6AA3F2E1-9E19-4094-A225-EC7A984E1716}" type="pres">
      <dgm:prSet presAssocID="{602F75AE-9A2E-4D62-B10F-67DFD8DA9C22}" presName="node" presStyleLbl="node1" presStyleIdx="3" presStyleCnt="5">
        <dgm:presLayoutVars>
          <dgm:bulletEnabled val="1"/>
        </dgm:presLayoutVars>
      </dgm:prSet>
      <dgm:spPr/>
    </dgm:pt>
    <dgm:pt modelId="{85675656-3F60-4774-BC41-E41B1D278245}" type="pres">
      <dgm:prSet presAssocID="{BBC839D8-F276-48BC-9202-915774BA0653}" presName="parTrans" presStyleLbl="sibTrans2D1" presStyleIdx="4" presStyleCnt="5"/>
      <dgm:spPr/>
    </dgm:pt>
    <dgm:pt modelId="{E096766D-7DA9-46A8-9716-FA57A0AB627D}" type="pres">
      <dgm:prSet presAssocID="{BBC839D8-F276-48BC-9202-915774BA0653}" presName="connectorText" presStyleLbl="sibTrans2D1" presStyleIdx="4" presStyleCnt="5"/>
      <dgm:spPr/>
    </dgm:pt>
    <dgm:pt modelId="{BE4981CA-03B8-43C5-9354-F52D41A82B0F}" type="pres">
      <dgm:prSet presAssocID="{708E8438-398E-4477-9A27-8A2D1B462D69}" presName="node" presStyleLbl="node1" presStyleIdx="4" presStyleCnt="5">
        <dgm:presLayoutVars>
          <dgm:bulletEnabled val="1"/>
        </dgm:presLayoutVars>
      </dgm:prSet>
      <dgm:spPr/>
    </dgm:pt>
  </dgm:ptLst>
  <dgm:cxnLst>
    <dgm:cxn modelId="{C35B8313-AFF2-42B7-B2AF-AF6480BD9B75}" type="presOf" srcId="{46FFCD5C-995F-4056-B0E8-A9BBFA7077DC}" destId="{F75E4813-22D1-4080-8A26-81A0D635F344}" srcOrd="0" destOrd="0" presId="urn:microsoft.com/office/officeart/2005/8/layout/radial5#2"/>
    <dgm:cxn modelId="{21E28C20-6F42-41C3-9B78-8281DF7E97CA}" type="presOf" srcId="{B3291130-37AF-4962-9EA3-B8441341D086}" destId="{E002B5F1-6933-408B-95AE-D9908B9008DF}" srcOrd="0" destOrd="0" presId="urn:microsoft.com/office/officeart/2005/8/layout/radial5#2"/>
    <dgm:cxn modelId="{0C73B123-7054-4661-8006-ABFD3BFDBFA4}" type="presOf" srcId="{0E96AE9F-D6D5-4C2A-85A5-6F86401454AD}" destId="{142498FE-658F-4282-AE3C-D76CC3793437}" srcOrd="1" destOrd="0" presId="urn:microsoft.com/office/officeart/2005/8/layout/radial5#2"/>
    <dgm:cxn modelId="{9ACAA92A-A7B1-4158-A8B5-BAFEB949A295}" type="presOf" srcId="{FCFC9132-A76F-4568-BDD1-B1A481EC8C7E}" destId="{BA8EC9FB-0660-42EF-85CA-714DC0CA3C71}" srcOrd="0" destOrd="0" presId="urn:microsoft.com/office/officeart/2005/8/layout/radial5#2"/>
    <dgm:cxn modelId="{1EBE8C3C-4722-4FB4-BB4E-4DADFE48E247}" type="presOf" srcId="{0E96AE9F-D6D5-4C2A-85A5-6F86401454AD}" destId="{9B58BFD4-F5C2-4246-AE11-19B2D9CD5125}" srcOrd="0" destOrd="0" presId="urn:microsoft.com/office/officeart/2005/8/layout/radial5#2"/>
    <dgm:cxn modelId="{4146DC5E-8205-4837-8D3A-23023A860FB2}" srcId="{03B121DD-D918-4EFF-946C-019A125EF6A7}" destId="{7637D4D0-9F8A-407F-94E0-905FE779CF7E}" srcOrd="0" destOrd="0" parTransId="{54FDF2B9-F31F-4CF5-984C-15C646AEF11C}" sibTransId="{194AE1CC-193F-4649-9CC2-4AD0B56ACA30}"/>
    <dgm:cxn modelId="{9A22C242-3BD7-4D02-BD01-F57170790185}" type="presOf" srcId="{BBC839D8-F276-48BC-9202-915774BA0653}" destId="{E096766D-7DA9-46A8-9716-FA57A0AB627D}" srcOrd="1" destOrd="0" presId="urn:microsoft.com/office/officeart/2005/8/layout/radial5#2"/>
    <dgm:cxn modelId="{7E537E64-8054-4997-9C2C-F48F3C11B6BB}" type="presOf" srcId="{E2D85434-7AAF-45D6-95CE-4AB2D986DA52}" destId="{9D91566B-F433-475B-A9CD-B3CA4A76EEE6}" srcOrd="1" destOrd="0" presId="urn:microsoft.com/office/officeart/2005/8/layout/radial5#2"/>
    <dgm:cxn modelId="{0F1F1A6D-05F2-4366-ADC0-2F410A43E647}" srcId="{7637D4D0-9F8A-407F-94E0-905FE779CF7E}" destId="{602F75AE-9A2E-4D62-B10F-67DFD8DA9C22}" srcOrd="3" destOrd="0" parTransId="{E2D85434-7AAF-45D6-95CE-4AB2D986DA52}" sibTransId="{0252D450-24C5-4A35-93C6-237088032B15}"/>
    <dgm:cxn modelId="{4314744F-465C-4D34-9BBE-9D6394E79389}" srcId="{7637D4D0-9F8A-407F-94E0-905FE779CF7E}" destId="{B3291130-37AF-4962-9EA3-B8441341D086}" srcOrd="1" destOrd="0" parTransId="{B7D2901A-C023-4F80-9D8D-C469A55EE57D}" sibTransId="{182F7561-5D44-4E27-A9A7-4E90C94D5CF0}"/>
    <dgm:cxn modelId="{C01E1577-AAED-4FE4-A689-B29DA33B4E2C}" type="presOf" srcId="{46FFCD5C-995F-4056-B0E8-A9BBFA7077DC}" destId="{03A2C85A-6279-4E15-9AC5-4FB8ED2CB9DD}" srcOrd="1" destOrd="0" presId="urn:microsoft.com/office/officeart/2005/8/layout/radial5#2"/>
    <dgm:cxn modelId="{2F662E83-E6D6-48A9-B7BC-E9B2B1ACA22C}" type="presOf" srcId="{E2D85434-7AAF-45D6-95CE-4AB2D986DA52}" destId="{83DD6153-BF75-4566-989C-B4DFA8BA0F80}" srcOrd="0" destOrd="0" presId="urn:microsoft.com/office/officeart/2005/8/layout/radial5#2"/>
    <dgm:cxn modelId="{9720CE96-0D10-4DB3-B897-73E437CA10D3}" type="presOf" srcId="{03B121DD-D918-4EFF-946C-019A125EF6A7}" destId="{A63FC84D-5FB5-47A9-AEA6-CBA902EAAD99}" srcOrd="0" destOrd="0" presId="urn:microsoft.com/office/officeart/2005/8/layout/radial5#2"/>
    <dgm:cxn modelId="{EE655B97-E89F-40A6-A4B4-F44C5D0CC293}" type="presOf" srcId="{B7D2901A-C023-4F80-9D8D-C469A55EE57D}" destId="{E0C4959C-9193-438C-A6CD-D06EB8AD143E}" srcOrd="0" destOrd="0" presId="urn:microsoft.com/office/officeart/2005/8/layout/radial5#2"/>
    <dgm:cxn modelId="{5E360DA1-626B-424D-8C44-0AED22D7BA0A}" srcId="{7637D4D0-9F8A-407F-94E0-905FE779CF7E}" destId="{708E8438-398E-4477-9A27-8A2D1B462D69}" srcOrd="4" destOrd="0" parTransId="{BBC839D8-F276-48BC-9202-915774BA0653}" sibTransId="{C1FF5C88-75FE-4864-9524-989A5781E50D}"/>
    <dgm:cxn modelId="{BD287FAA-0244-4C40-A303-0817CABB6BA6}" type="presOf" srcId="{708E8438-398E-4477-9A27-8A2D1B462D69}" destId="{BE4981CA-03B8-43C5-9354-F52D41A82B0F}" srcOrd="0" destOrd="0" presId="urn:microsoft.com/office/officeart/2005/8/layout/radial5#2"/>
    <dgm:cxn modelId="{08DB7CAD-EA79-4B6C-A9F1-9B34BDE2D383}" type="presOf" srcId="{BBC839D8-F276-48BC-9202-915774BA0653}" destId="{85675656-3F60-4774-BC41-E41B1D278245}" srcOrd="0" destOrd="0" presId="urn:microsoft.com/office/officeart/2005/8/layout/radial5#2"/>
    <dgm:cxn modelId="{7E160AAF-93D1-4FF4-B30D-098789EE7A6E}" type="presOf" srcId="{3130B15D-AAE3-481B-93FA-9A93416857A3}" destId="{3AFEB4AA-B2F1-4AE0-9FA5-44CAB1008CC8}" srcOrd="0" destOrd="0" presId="urn:microsoft.com/office/officeart/2005/8/layout/radial5#2"/>
    <dgm:cxn modelId="{AA611CC1-37CA-4180-9C7E-33B620BE7AC7}" type="presOf" srcId="{B7D2901A-C023-4F80-9D8D-C469A55EE57D}" destId="{3686F6CE-E195-4DBB-B993-F51A6CF8CF08}" srcOrd="1" destOrd="0" presId="urn:microsoft.com/office/officeart/2005/8/layout/radial5#2"/>
    <dgm:cxn modelId="{8F49ABC3-A174-4E68-BE8E-1B2E86BBC1B6}" type="presOf" srcId="{602F75AE-9A2E-4D62-B10F-67DFD8DA9C22}" destId="{6AA3F2E1-9E19-4094-A225-EC7A984E1716}" srcOrd="0" destOrd="0" presId="urn:microsoft.com/office/officeart/2005/8/layout/radial5#2"/>
    <dgm:cxn modelId="{7E9511CC-4061-4A2A-9D93-7C6E2122E9E1}" srcId="{7637D4D0-9F8A-407F-94E0-905FE779CF7E}" destId="{3130B15D-AAE3-481B-93FA-9A93416857A3}" srcOrd="0" destOrd="0" parTransId="{0E96AE9F-D6D5-4C2A-85A5-6F86401454AD}" sibTransId="{E15AE4E2-7CA9-4873-BCA1-4D8EB127EABB}"/>
    <dgm:cxn modelId="{C122E7E3-8490-42D7-8F0B-71CBE6064735}" type="presOf" srcId="{7637D4D0-9F8A-407F-94E0-905FE779CF7E}" destId="{E2C99FB3-62D9-4C3B-A393-21C3F1BF440F}" srcOrd="0" destOrd="0" presId="urn:microsoft.com/office/officeart/2005/8/layout/radial5#2"/>
    <dgm:cxn modelId="{657C25EE-C9A4-403B-B5F3-1B35CB5D56D9}" srcId="{7637D4D0-9F8A-407F-94E0-905FE779CF7E}" destId="{FCFC9132-A76F-4568-BDD1-B1A481EC8C7E}" srcOrd="2" destOrd="0" parTransId="{46FFCD5C-995F-4056-B0E8-A9BBFA7077DC}" sibTransId="{4808F7FD-43B0-4DDA-BF6C-4FFF13790EE8}"/>
    <dgm:cxn modelId="{1C0325F7-5ECE-48FB-8109-01920A9A7E8A}" type="presParOf" srcId="{A63FC84D-5FB5-47A9-AEA6-CBA902EAAD99}" destId="{E2C99FB3-62D9-4C3B-A393-21C3F1BF440F}" srcOrd="0" destOrd="0" presId="urn:microsoft.com/office/officeart/2005/8/layout/radial5#2"/>
    <dgm:cxn modelId="{0D60AA5E-24AE-470C-86D4-ADABA6CCFDE7}" type="presParOf" srcId="{A63FC84D-5FB5-47A9-AEA6-CBA902EAAD99}" destId="{9B58BFD4-F5C2-4246-AE11-19B2D9CD5125}" srcOrd="1" destOrd="0" presId="urn:microsoft.com/office/officeart/2005/8/layout/radial5#2"/>
    <dgm:cxn modelId="{68F99D18-D317-43A8-8B9D-8E8275D06057}" type="presParOf" srcId="{9B58BFD4-F5C2-4246-AE11-19B2D9CD5125}" destId="{142498FE-658F-4282-AE3C-D76CC3793437}" srcOrd="0" destOrd="0" presId="urn:microsoft.com/office/officeart/2005/8/layout/radial5#2"/>
    <dgm:cxn modelId="{5FEB6677-955F-4FFF-9530-D3A7B61473A5}" type="presParOf" srcId="{A63FC84D-5FB5-47A9-AEA6-CBA902EAAD99}" destId="{3AFEB4AA-B2F1-4AE0-9FA5-44CAB1008CC8}" srcOrd="2" destOrd="0" presId="urn:microsoft.com/office/officeart/2005/8/layout/radial5#2"/>
    <dgm:cxn modelId="{48188284-0272-4323-A352-1A4E7A756A6C}" type="presParOf" srcId="{A63FC84D-5FB5-47A9-AEA6-CBA902EAAD99}" destId="{E0C4959C-9193-438C-A6CD-D06EB8AD143E}" srcOrd="3" destOrd="0" presId="urn:microsoft.com/office/officeart/2005/8/layout/radial5#2"/>
    <dgm:cxn modelId="{C9AF5B19-40E8-4F0C-8B80-EF6D7C6E5E51}" type="presParOf" srcId="{E0C4959C-9193-438C-A6CD-D06EB8AD143E}" destId="{3686F6CE-E195-4DBB-B993-F51A6CF8CF08}" srcOrd="0" destOrd="0" presId="urn:microsoft.com/office/officeart/2005/8/layout/radial5#2"/>
    <dgm:cxn modelId="{5C8FF431-D6F6-47C7-B528-D40B0AE5AC47}" type="presParOf" srcId="{A63FC84D-5FB5-47A9-AEA6-CBA902EAAD99}" destId="{E002B5F1-6933-408B-95AE-D9908B9008DF}" srcOrd="4" destOrd="0" presId="urn:microsoft.com/office/officeart/2005/8/layout/radial5#2"/>
    <dgm:cxn modelId="{FE9C0DC4-B1DA-44F9-9C9D-E75CFEDDD315}" type="presParOf" srcId="{A63FC84D-5FB5-47A9-AEA6-CBA902EAAD99}" destId="{F75E4813-22D1-4080-8A26-81A0D635F344}" srcOrd="5" destOrd="0" presId="urn:microsoft.com/office/officeart/2005/8/layout/radial5#2"/>
    <dgm:cxn modelId="{C87906AF-C013-433C-ADC2-100010B225CE}" type="presParOf" srcId="{F75E4813-22D1-4080-8A26-81A0D635F344}" destId="{03A2C85A-6279-4E15-9AC5-4FB8ED2CB9DD}" srcOrd="0" destOrd="0" presId="urn:microsoft.com/office/officeart/2005/8/layout/radial5#2"/>
    <dgm:cxn modelId="{28B0F310-293E-4DF6-815F-FF1E95F6C693}" type="presParOf" srcId="{A63FC84D-5FB5-47A9-AEA6-CBA902EAAD99}" destId="{BA8EC9FB-0660-42EF-85CA-714DC0CA3C71}" srcOrd="6" destOrd="0" presId="urn:microsoft.com/office/officeart/2005/8/layout/radial5#2"/>
    <dgm:cxn modelId="{0AB00C2B-2082-4222-BD04-E43CF3EFE7BE}" type="presParOf" srcId="{A63FC84D-5FB5-47A9-AEA6-CBA902EAAD99}" destId="{83DD6153-BF75-4566-989C-B4DFA8BA0F80}" srcOrd="7" destOrd="0" presId="urn:microsoft.com/office/officeart/2005/8/layout/radial5#2"/>
    <dgm:cxn modelId="{07FF629E-9ACC-480D-9076-260068FA7F49}" type="presParOf" srcId="{83DD6153-BF75-4566-989C-B4DFA8BA0F80}" destId="{9D91566B-F433-475B-A9CD-B3CA4A76EEE6}" srcOrd="0" destOrd="0" presId="urn:microsoft.com/office/officeart/2005/8/layout/radial5#2"/>
    <dgm:cxn modelId="{760E3096-FFD8-40AD-A7F3-714068F211B3}" type="presParOf" srcId="{A63FC84D-5FB5-47A9-AEA6-CBA902EAAD99}" destId="{6AA3F2E1-9E19-4094-A225-EC7A984E1716}" srcOrd="8" destOrd="0" presId="urn:microsoft.com/office/officeart/2005/8/layout/radial5#2"/>
    <dgm:cxn modelId="{CA5ACDFD-CD80-4079-84DA-722BA90B0C51}" type="presParOf" srcId="{A63FC84D-5FB5-47A9-AEA6-CBA902EAAD99}" destId="{85675656-3F60-4774-BC41-E41B1D278245}" srcOrd="9" destOrd="0" presId="urn:microsoft.com/office/officeart/2005/8/layout/radial5#2"/>
    <dgm:cxn modelId="{17E789C6-6BBF-4218-A81A-78C81E50C3FD}" type="presParOf" srcId="{85675656-3F60-4774-BC41-E41B1D278245}" destId="{E096766D-7DA9-46A8-9716-FA57A0AB627D}" srcOrd="0" destOrd="0" presId="urn:microsoft.com/office/officeart/2005/8/layout/radial5#2"/>
    <dgm:cxn modelId="{CA76C75B-4CDC-4BED-A9DC-E57EEC7E25E3}" type="presParOf" srcId="{A63FC84D-5FB5-47A9-AEA6-CBA902EAAD99}" destId="{BE4981CA-03B8-43C5-9354-F52D41A82B0F}" srcOrd="10" destOrd="0" presId="urn:microsoft.com/office/officeart/2005/8/layout/radial5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E7B3D4-F57F-471D-8336-34111418739C}">
      <dsp:nvSpPr>
        <dsp:cNvPr id="0" name=""/>
        <dsp:cNvSpPr/>
      </dsp:nvSpPr>
      <dsp:spPr>
        <a:xfrm>
          <a:off x="20835" y="1726778"/>
          <a:ext cx="2998886" cy="1499443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altLang="es-ES" sz="3000" kern="1200" dirty="0"/>
            <a:t>TÍTULO GRADUADO EN ESO</a:t>
          </a:r>
        </a:p>
      </dsp:txBody>
      <dsp:txXfrm>
        <a:off x="64752" y="1770695"/>
        <a:ext cx="2911052" cy="1411609"/>
      </dsp:txXfrm>
    </dsp:sp>
    <dsp:sp modelId="{7E3265F1-C61D-4796-8734-338E8EED0A05}">
      <dsp:nvSpPr>
        <dsp:cNvPr id="0" name=""/>
        <dsp:cNvSpPr/>
      </dsp:nvSpPr>
      <dsp:spPr>
        <a:xfrm rot="18289469">
          <a:off x="2569220" y="1587073"/>
          <a:ext cx="2100559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100559" y="27246"/>
              </a:lnTo>
            </a:path>
          </a:pathLst>
        </a:custGeom>
        <a:noFill/>
        <a:ln w="15875" cap="rnd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altLang="es-ES" sz="700" kern="1200"/>
        </a:p>
      </dsp:txBody>
      <dsp:txXfrm>
        <a:off x="3566986" y="1561806"/>
        <a:ext cx="105027" cy="105027"/>
      </dsp:txXfrm>
    </dsp:sp>
    <dsp:sp modelId="{336A4B69-20B2-4860-913F-3955E7F65A16}">
      <dsp:nvSpPr>
        <dsp:cNvPr id="0" name=""/>
        <dsp:cNvSpPr/>
      </dsp:nvSpPr>
      <dsp:spPr>
        <a:xfrm>
          <a:off x="4219277" y="2418"/>
          <a:ext cx="2998886" cy="1499443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altLang="es-ES" sz="3000" kern="1200" dirty="0"/>
            <a:t>BACHILLERATO</a:t>
          </a:r>
        </a:p>
      </dsp:txBody>
      <dsp:txXfrm>
        <a:off x="4263194" y="46335"/>
        <a:ext cx="2911052" cy="1411609"/>
      </dsp:txXfrm>
    </dsp:sp>
    <dsp:sp modelId="{E4AD8FB5-3FB7-4DC9-8B48-F195F2209A90}">
      <dsp:nvSpPr>
        <dsp:cNvPr id="0" name=""/>
        <dsp:cNvSpPr/>
      </dsp:nvSpPr>
      <dsp:spPr>
        <a:xfrm>
          <a:off x="3019722" y="2449253"/>
          <a:ext cx="1199554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199554" y="27246"/>
              </a:lnTo>
            </a:path>
          </a:pathLst>
        </a:custGeom>
        <a:noFill/>
        <a:ln w="15875" cap="rnd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altLang="es-ES" sz="500" kern="1200"/>
        </a:p>
      </dsp:txBody>
      <dsp:txXfrm>
        <a:off x="3589511" y="2446511"/>
        <a:ext cx="59977" cy="59977"/>
      </dsp:txXfrm>
    </dsp:sp>
    <dsp:sp modelId="{D090782F-944E-45A9-9233-81324C7B82EA}">
      <dsp:nvSpPr>
        <dsp:cNvPr id="0" name=""/>
        <dsp:cNvSpPr/>
      </dsp:nvSpPr>
      <dsp:spPr>
        <a:xfrm>
          <a:off x="4219277" y="1726778"/>
          <a:ext cx="2998886" cy="1499443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altLang="es-ES" sz="3000" kern="1200" dirty="0"/>
            <a:t>CICLOS FORMATIVOS DE GRADO MEDIO</a:t>
          </a:r>
        </a:p>
      </dsp:txBody>
      <dsp:txXfrm>
        <a:off x="4263194" y="1770695"/>
        <a:ext cx="2911052" cy="1411609"/>
      </dsp:txXfrm>
    </dsp:sp>
    <dsp:sp modelId="{CF2824CA-BD2B-4322-999C-7BA6A9E84FE8}">
      <dsp:nvSpPr>
        <dsp:cNvPr id="0" name=""/>
        <dsp:cNvSpPr/>
      </dsp:nvSpPr>
      <dsp:spPr>
        <a:xfrm rot="3310531">
          <a:off x="2569220" y="3311433"/>
          <a:ext cx="2100559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100559" y="27246"/>
              </a:lnTo>
            </a:path>
          </a:pathLst>
        </a:custGeom>
        <a:noFill/>
        <a:ln w="15875" cap="rnd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altLang="es-ES" sz="700" kern="1200"/>
        </a:p>
      </dsp:txBody>
      <dsp:txXfrm>
        <a:off x="3566986" y="3286165"/>
        <a:ext cx="105027" cy="105027"/>
      </dsp:txXfrm>
    </dsp:sp>
    <dsp:sp modelId="{76939C00-D7EE-4E11-93D1-A0A662517FF8}">
      <dsp:nvSpPr>
        <dsp:cNvPr id="0" name=""/>
        <dsp:cNvSpPr/>
      </dsp:nvSpPr>
      <dsp:spPr>
        <a:xfrm>
          <a:off x="4219277" y="3451138"/>
          <a:ext cx="2998886" cy="1499443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altLang="es-ES" sz="3000" kern="1200" dirty="0"/>
            <a:t>MUNDO LABORAL</a:t>
          </a:r>
        </a:p>
      </dsp:txBody>
      <dsp:txXfrm>
        <a:off x="4263194" y="3495055"/>
        <a:ext cx="2911052" cy="14116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0CCE14-B973-42BB-B198-E07E8B25921E}">
      <dsp:nvSpPr>
        <dsp:cNvPr id="0" name=""/>
        <dsp:cNvSpPr/>
      </dsp:nvSpPr>
      <dsp:spPr>
        <a:xfrm>
          <a:off x="2802159" y="2783388"/>
          <a:ext cx="2320480" cy="2320480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altLang="es-ES" sz="2300" kern="1200" dirty="0"/>
            <a:t>Modalidades Bachillerato</a:t>
          </a:r>
        </a:p>
      </dsp:txBody>
      <dsp:txXfrm>
        <a:off x="3141985" y="3123214"/>
        <a:ext cx="1640828" cy="1640828"/>
      </dsp:txXfrm>
    </dsp:sp>
    <dsp:sp modelId="{0B69B2CB-3A72-4D61-8E19-828ED8F530FE}">
      <dsp:nvSpPr>
        <dsp:cNvPr id="0" name=""/>
        <dsp:cNvSpPr/>
      </dsp:nvSpPr>
      <dsp:spPr>
        <a:xfrm rot="12900000">
          <a:off x="1293173" y="2372584"/>
          <a:ext cx="1795571" cy="66133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9BEA0F3-CDEF-4D3D-B1AB-AE2535FF3E38}">
      <dsp:nvSpPr>
        <dsp:cNvPr id="0" name=""/>
        <dsp:cNvSpPr/>
      </dsp:nvSpPr>
      <dsp:spPr>
        <a:xfrm>
          <a:off x="353308" y="1306521"/>
          <a:ext cx="2204456" cy="1763565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altLang="es-ES" sz="2700" kern="1200" dirty="0"/>
            <a:t>Ciencias</a:t>
          </a:r>
        </a:p>
      </dsp:txBody>
      <dsp:txXfrm>
        <a:off x="404961" y="1358174"/>
        <a:ext cx="2101150" cy="1660259"/>
      </dsp:txXfrm>
    </dsp:sp>
    <dsp:sp modelId="{0BC5B578-8A12-4D90-872D-DBB6B24AF21E}">
      <dsp:nvSpPr>
        <dsp:cNvPr id="0" name=""/>
        <dsp:cNvSpPr/>
      </dsp:nvSpPr>
      <dsp:spPr>
        <a:xfrm rot="16200000">
          <a:off x="3064614" y="1450430"/>
          <a:ext cx="1795571" cy="66133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64162"/>
            <a:satOff val="-6920"/>
            <a:lumOff val="1278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1F58EAF-AD3C-4E36-84EC-5FF05726160F}">
      <dsp:nvSpPr>
        <dsp:cNvPr id="0" name=""/>
        <dsp:cNvSpPr/>
      </dsp:nvSpPr>
      <dsp:spPr>
        <a:xfrm>
          <a:off x="2860171" y="1530"/>
          <a:ext cx="2204456" cy="1763565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64162"/>
            <a:satOff val="-7062"/>
            <a:lumOff val="14007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altLang="es-ES" sz="2700" kern="1200" dirty="0"/>
            <a:t>Humanidades y Ciencias Sociales</a:t>
          </a:r>
        </a:p>
      </dsp:txBody>
      <dsp:txXfrm>
        <a:off x="2911824" y="53183"/>
        <a:ext cx="2101150" cy="1660259"/>
      </dsp:txXfrm>
    </dsp:sp>
    <dsp:sp modelId="{259A916B-22C5-40B4-8729-2D465B166141}">
      <dsp:nvSpPr>
        <dsp:cNvPr id="0" name=""/>
        <dsp:cNvSpPr/>
      </dsp:nvSpPr>
      <dsp:spPr>
        <a:xfrm rot="19500000">
          <a:off x="4836055" y="2372584"/>
          <a:ext cx="1795571" cy="66133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28325"/>
            <a:satOff val="-13840"/>
            <a:lumOff val="25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E5A08B5-172B-4283-97C2-36B570C1955B}">
      <dsp:nvSpPr>
        <dsp:cNvPr id="0" name=""/>
        <dsp:cNvSpPr/>
      </dsp:nvSpPr>
      <dsp:spPr>
        <a:xfrm>
          <a:off x="5367035" y="1306521"/>
          <a:ext cx="2204456" cy="1763565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28325"/>
            <a:satOff val="-14124"/>
            <a:lumOff val="28014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altLang="es-ES" sz="2700" kern="1200" dirty="0"/>
            <a:t>Artes</a:t>
          </a:r>
        </a:p>
      </dsp:txBody>
      <dsp:txXfrm>
        <a:off x="5418688" y="1358174"/>
        <a:ext cx="2101150" cy="16602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C99FB3-62D9-4C3B-A393-21C3F1BF440F}">
      <dsp:nvSpPr>
        <dsp:cNvPr id="0" name=""/>
        <dsp:cNvSpPr/>
      </dsp:nvSpPr>
      <dsp:spPr>
        <a:xfrm>
          <a:off x="3278730" y="2023842"/>
          <a:ext cx="1443539" cy="1443539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altLang="es-ES" sz="1300" kern="1200" dirty="0"/>
            <a:t>Ramas de conocimiento</a:t>
          </a:r>
        </a:p>
      </dsp:txBody>
      <dsp:txXfrm>
        <a:off x="3490131" y="2235243"/>
        <a:ext cx="1020737" cy="1020737"/>
      </dsp:txXfrm>
    </dsp:sp>
    <dsp:sp modelId="{9B58BFD4-F5C2-4246-AE11-19B2D9CD5125}">
      <dsp:nvSpPr>
        <dsp:cNvPr id="0" name=""/>
        <dsp:cNvSpPr/>
      </dsp:nvSpPr>
      <dsp:spPr>
        <a:xfrm rot="16200000">
          <a:off x="3847684" y="1498759"/>
          <a:ext cx="305631" cy="4908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altLang="es-ES" sz="1100" kern="1200"/>
        </a:p>
      </dsp:txBody>
      <dsp:txXfrm>
        <a:off x="3893529" y="1642765"/>
        <a:ext cx="213942" cy="294481"/>
      </dsp:txXfrm>
    </dsp:sp>
    <dsp:sp modelId="{3AFEB4AA-B2F1-4AE0-9FA5-44CAB1008CC8}">
      <dsp:nvSpPr>
        <dsp:cNvPr id="0" name=""/>
        <dsp:cNvSpPr/>
      </dsp:nvSpPr>
      <dsp:spPr>
        <a:xfrm>
          <a:off x="3278730" y="3639"/>
          <a:ext cx="1443539" cy="1443539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altLang="es-ES" sz="1300" kern="1200" dirty="0"/>
            <a:t>Ciencias</a:t>
          </a:r>
        </a:p>
      </dsp:txBody>
      <dsp:txXfrm>
        <a:off x="3490131" y="215040"/>
        <a:ext cx="1020737" cy="1020737"/>
      </dsp:txXfrm>
    </dsp:sp>
    <dsp:sp modelId="{E0C4959C-9193-438C-A6CD-D06EB8AD143E}">
      <dsp:nvSpPr>
        <dsp:cNvPr id="0" name=""/>
        <dsp:cNvSpPr/>
      </dsp:nvSpPr>
      <dsp:spPr>
        <a:xfrm rot="20520000">
          <a:off x="4800121" y="2190744"/>
          <a:ext cx="305631" cy="4908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82081"/>
            <a:satOff val="-3460"/>
            <a:lumOff val="6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altLang="es-ES" sz="1100" kern="1200"/>
        </a:p>
      </dsp:txBody>
      <dsp:txXfrm>
        <a:off x="4802365" y="2303072"/>
        <a:ext cx="213942" cy="294481"/>
      </dsp:txXfrm>
    </dsp:sp>
    <dsp:sp modelId="{E002B5F1-6933-408B-95AE-D9908B9008DF}">
      <dsp:nvSpPr>
        <dsp:cNvPr id="0" name=""/>
        <dsp:cNvSpPr/>
      </dsp:nvSpPr>
      <dsp:spPr>
        <a:xfrm>
          <a:off x="5200056" y="1399565"/>
          <a:ext cx="1443539" cy="1443539"/>
        </a:xfrm>
        <a:prstGeom prst="ellipse">
          <a:avLst/>
        </a:prstGeom>
        <a:solidFill>
          <a:schemeClr val="accent1">
            <a:shade val="80000"/>
            <a:hueOff val="82081"/>
            <a:satOff val="-3531"/>
            <a:lumOff val="7004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altLang="es-ES" sz="1300" kern="1200" dirty="0"/>
            <a:t>Ciencias Sociales y Jurídicas</a:t>
          </a:r>
        </a:p>
      </dsp:txBody>
      <dsp:txXfrm>
        <a:off x="5411457" y="1610966"/>
        <a:ext cx="1020737" cy="1020737"/>
      </dsp:txXfrm>
    </dsp:sp>
    <dsp:sp modelId="{F75E4813-22D1-4080-8A26-81A0D635F344}">
      <dsp:nvSpPr>
        <dsp:cNvPr id="0" name=""/>
        <dsp:cNvSpPr/>
      </dsp:nvSpPr>
      <dsp:spPr>
        <a:xfrm rot="3240000">
          <a:off x="4436322" y="3310401"/>
          <a:ext cx="305631" cy="4908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64162"/>
            <a:satOff val="-6920"/>
            <a:lumOff val="1278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altLang="es-ES" sz="1100" kern="1200"/>
        </a:p>
      </dsp:txBody>
      <dsp:txXfrm>
        <a:off x="4455220" y="3371473"/>
        <a:ext cx="213942" cy="294481"/>
      </dsp:txXfrm>
    </dsp:sp>
    <dsp:sp modelId="{BA8EC9FB-0660-42EF-85CA-714DC0CA3C71}">
      <dsp:nvSpPr>
        <dsp:cNvPr id="0" name=""/>
        <dsp:cNvSpPr/>
      </dsp:nvSpPr>
      <dsp:spPr>
        <a:xfrm>
          <a:off x="4466175" y="3658220"/>
          <a:ext cx="1443539" cy="1443539"/>
        </a:xfrm>
        <a:prstGeom prst="ellipse">
          <a:avLst/>
        </a:prstGeom>
        <a:solidFill>
          <a:schemeClr val="accent1">
            <a:shade val="80000"/>
            <a:hueOff val="164162"/>
            <a:satOff val="-7062"/>
            <a:lumOff val="14007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altLang="es-ES" sz="1300" kern="1200" dirty="0"/>
            <a:t>Arquitectura e Ingeniería</a:t>
          </a:r>
        </a:p>
      </dsp:txBody>
      <dsp:txXfrm>
        <a:off x="4677576" y="3869621"/>
        <a:ext cx="1020737" cy="1020737"/>
      </dsp:txXfrm>
    </dsp:sp>
    <dsp:sp modelId="{83DD6153-BF75-4566-989C-B4DFA8BA0F80}">
      <dsp:nvSpPr>
        <dsp:cNvPr id="0" name=""/>
        <dsp:cNvSpPr/>
      </dsp:nvSpPr>
      <dsp:spPr>
        <a:xfrm rot="7560000">
          <a:off x="3259046" y="3310401"/>
          <a:ext cx="305631" cy="4908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46243"/>
            <a:satOff val="-10380"/>
            <a:lumOff val="19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altLang="es-ES" sz="1100" kern="1200"/>
        </a:p>
      </dsp:txBody>
      <dsp:txXfrm rot="10800000">
        <a:off x="3331837" y="3371473"/>
        <a:ext cx="213942" cy="294481"/>
      </dsp:txXfrm>
    </dsp:sp>
    <dsp:sp modelId="{6AA3F2E1-9E19-4094-A225-EC7A984E1716}">
      <dsp:nvSpPr>
        <dsp:cNvPr id="0" name=""/>
        <dsp:cNvSpPr/>
      </dsp:nvSpPr>
      <dsp:spPr>
        <a:xfrm>
          <a:off x="2091284" y="3658220"/>
          <a:ext cx="1443539" cy="1443539"/>
        </a:xfrm>
        <a:prstGeom prst="ellipse">
          <a:avLst/>
        </a:prstGeom>
        <a:solidFill>
          <a:schemeClr val="accent1">
            <a:shade val="80000"/>
            <a:hueOff val="246243"/>
            <a:satOff val="-10593"/>
            <a:lumOff val="2101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altLang="es-ES" sz="1300" kern="1200" dirty="0"/>
            <a:t>Ciencias de la Salud</a:t>
          </a:r>
        </a:p>
      </dsp:txBody>
      <dsp:txXfrm>
        <a:off x="2302685" y="3869621"/>
        <a:ext cx="1020737" cy="1020737"/>
      </dsp:txXfrm>
    </dsp:sp>
    <dsp:sp modelId="{85675656-3F60-4774-BC41-E41B1D278245}">
      <dsp:nvSpPr>
        <dsp:cNvPr id="0" name=""/>
        <dsp:cNvSpPr/>
      </dsp:nvSpPr>
      <dsp:spPr>
        <a:xfrm rot="11880000">
          <a:off x="2895247" y="2190744"/>
          <a:ext cx="305631" cy="4908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28325"/>
            <a:satOff val="-13840"/>
            <a:lumOff val="25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altLang="es-ES" sz="1100" kern="1200"/>
        </a:p>
      </dsp:txBody>
      <dsp:txXfrm rot="10800000">
        <a:off x="2984692" y="2303072"/>
        <a:ext cx="213942" cy="294481"/>
      </dsp:txXfrm>
    </dsp:sp>
    <dsp:sp modelId="{BE4981CA-03B8-43C5-9354-F52D41A82B0F}">
      <dsp:nvSpPr>
        <dsp:cNvPr id="0" name=""/>
        <dsp:cNvSpPr/>
      </dsp:nvSpPr>
      <dsp:spPr>
        <a:xfrm>
          <a:off x="1357403" y="1399565"/>
          <a:ext cx="1443539" cy="1443539"/>
        </a:xfrm>
        <a:prstGeom prst="ellipse">
          <a:avLst/>
        </a:prstGeom>
        <a:solidFill>
          <a:schemeClr val="accent1">
            <a:shade val="80000"/>
            <a:hueOff val="328325"/>
            <a:satOff val="-14124"/>
            <a:lumOff val="28014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altLang="es-ES" sz="1300" kern="1200" dirty="0"/>
            <a:t>Arte y Humanidades</a:t>
          </a:r>
        </a:p>
      </dsp:txBody>
      <dsp:txXfrm>
        <a:off x="1568804" y="1610966"/>
        <a:ext cx="1020737" cy="10207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#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shape xmlns:r="http://schemas.openxmlformats.org/officeDocument/2006/relationships" r:blip="">
      <dgm:adjLst/>
    </dgm:shape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shape xmlns:r="http://schemas.openxmlformats.org/officeDocument/2006/relationships" r:blip="">
            <dgm:adjLst/>
          </dgm:shape>
          <dgm:layoutNode name="LevelOneTextNode" styleLbl="node0"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varLst>
              <dgm:chPref val="3"/>
            </dgm:varLst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shape xmlns:r="http://schemas.openxmlformats.org/officeDocument/2006/relationships" r:blip="">
              <dgm:adjLst/>
            </dgm:shape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shape xmlns:r="http://schemas.openxmlformats.org/officeDocument/2006/relationships" type="conn" r:blip="">
                    <dgm:adjLst/>
                  </dgm:shape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</dgm:layoutNode>
              </dgm:forEach>
              <dgm:forEach name="Name15" axis="self" ptType="node">
                <dgm:layoutNode name="root2">
                  <dgm:shape xmlns:r="http://schemas.openxmlformats.org/officeDocument/2006/relationships" r:blip="">
                    <dgm:adjLst/>
                  </dgm:shape>
                  <dgm:layoutNode name="LevelTwoTextNode"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varLst>
                      <dgm:chPref val="3"/>
                    </dgm:varLst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shape xmlns:r="http://schemas.openxmlformats.org/officeDocument/2006/relationships" r:blip="">
                      <dgm:adjLst/>
                    </dgm:shape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presOf/>
                    <dgm:constrLst/>
                    <dgm:ruleLst/>
                    <dgm:forEach name="Name22" ref="repeat"/>
                  </dgm:layoutNode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presOf/>
                  <dgm:constrLst/>
                  <dgm:ruleLst/>
                </dgm:layoutNode>
              </dgm:forEach>
            </dgm:forEach>
          </dgm:layoutNode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#2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shape xmlns:r="http://schemas.openxmlformats.org/officeDocument/2006/relationships" r:blip="">
      <dgm:adjLst/>
    </dgm:shape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varLst>
              <dgm:bulletEnabled val="1"/>
            </dgm:varLst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#2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shape xmlns:r="http://schemas.openxmlformats.org/officeDocument/2006/relationships" r:blip="">
      <dgm:adjLst/>
    </dgm:shape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presOf axis="self"/>
            <dgm:constrLst>
              <dgm:constr type="h" refType="w" fact="0.85"/>
            </dgm:constrLst>
            <dgm:ruleLst/>
          </dgm:layoutNode>
        </dgm:forEach>
        <dgm:forEach name="Name14" axis="self" ptType="node">
          <dgm:layoutNode name="node" styleLbl="node1"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varLst>
              <dgm:bulletEnabled val="1"/>
            </dgm:varLst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noProof="0"/>
              <a:t>Haga clic para modificar el estilo de texto del patrón</a:t>
            </a:r>
          </a:p>
          <a:p>
            <a:pPr lvl="1"/>
            <a:r>
              <a:rPr lang="es-ES" altLang="es-ES" noProof="0"/>
              <a:t>Segundo nivel</a:t>
            </a:r>
          </a:p>
          <a:p>
            <a:pPr lvl="2"/>
            <a:r>
              <a:rPr lang="es-ES" altLang="es-ES" noProof="0"/>
              <a:t>Tercer nivel</a:t>
            </a:r>
          </a:p>
          <a:p>
            <a:pPr lvl="3"/>
            <a:r>
              <a:rPr lang="es-ES" altLang="es-ES" noProof="0"/>
              <a:t>Cuarto nivel</a:t>
            </a:r>
          </a:p>
          <a:p>
            <a:pPr lvl="4"/>
            <a:r>
              <a:rPr lang="es-ES" altLang="es-ES" noProof="0"/>
              <a:t>Quinto nivel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C6024B3-5F10-4E2A-AC94-2388CA32F2F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/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0D55B1-69DD-4FB9-A5D6-A451D7DB38CC}" type="slidenum">
              <a:rPr lang="es-ES" altLang="es-ES" smtClean="0"/>
              <a:pPr/>
              <a:t>3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9C5789CE-836E-B042-843F-5605E41F500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83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pPr>
              <a:defRPr/>
            </a:pPr>
            <a:endParaRPr lang="es-ES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pPr>
              <a:defRPr/>
            </a:pPr>
            <a:endParaRPr lang="es-ES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pPr>
              <a:defRPr/>
            </a:pPr>
            <a:fld id="{3F03BABA-5515-4FDE-BEF6-B21DE1A301C7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705385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6BA9B9-BB4C-498D-B963-C7F4BCBD87AF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52982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6BA9B9-BB4C-498D-B963-C7F4BCBD87AF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3067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6BA9B9-BB4C-498D-B963-C7F4BCBD87AF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94185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6BA9B9-BB4C-498D-B963-C7F4BCBD87AF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83352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6BA9B9-BB4C-498D-B963-C7F4BCBD87AF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70632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6BA9B9-BB4C-498D-B963-C7F4BCBD87AF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13818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B240C9-8886-4B76-BD2F-D2AF18D16D7E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3910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03BD94-2E3B-4582-9212-676B9E3833DC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83561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 numCol="1"/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6BF55DBF-08A0-40C9-8FBC-80198062C89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95376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numCol="1"/>
          <a:lstStyle/>
          <a:p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 numCol="1"/>
          <a:lstStyle/>
          <a:p>
            <a:pPr lvl="0"/>
            <a:endParaRPr lang="es-ES" altLang="es-E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7AC90D7F-48DC-4C85-8814-61515495BA8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14378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pPr>
              <a:defRPr/>
            </a:pPr>
            <a:endParaRPr lang="es-ES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pPr>
              <a:defRPr/>
            </a:pPr>
            <a:endParaRPr lang="es-ES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pPr>
              <a:defRPr/>
            </a:pPr>
            <a:fld id="{9EA291B2-6D20-4C00-90CB-BC93DC33F7D2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09106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pPr>
              <a:defRPr/>
            </a:pPr>
            <a:fld id="{C474B350-2B28-4FE3-B1DF-813FC81B96D9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8128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A5D0F3-2044-477B-8A3A-B00866C74F86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47876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51F42F-509F-4ECB-8D40-3C65600B98E2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9123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6BA9B9-BB4C-498D-B963-C7F4BCBD87AF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44552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FA5D26-545A-4423-8C33-60BD5F294377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79306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671BC8-1302-4FED-939D-AB61E1D5CE5A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02114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8E01E6-3FDE-40C7-A9FA-C1A3726D24E9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65347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C66BA9B9-BB4C-498D-B963-C7F4BCBD87AF}" type="slidenum">
              <a:rPr lang="es-ES" altLang="es-ES" smtClean="0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44158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unidad.madrid/servicios/educacion/herramientas-orientacion-universitaria" TargetMode="Externa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133600"/>
            <a:ext cx="8458200" cy="1470025"/>
          </a:xfrm>
        </p:spPr>
        <p:txBody>
          <a:bodyPr numCol="1">
            <a:normAutofit fontScale="90000"/>
          </a:bodyPr>
          <a:lstStyle/>
          <a:p>
            <a:pPr eaLnBrk="1" hangingPunct="1"/>
            <a:r>
              <a:rPr lang="es-ES" altLang="es-ES" b="1" dirty="0">
                <a:solidFill>
                  <a:srgbClr val="800000"/>
                </a:solidFill>
              </a:rPr>
              <a:t>Familias 4ºESO</a:t>
            </a:r>
            <a:br>
              <a:rPr lang="es-ES" altLang="es-ES" b="1" dirty="0">
                <a:solidFill>
                  <a:srgbClr val="800000"/>
                </a:solidFill>
              </a:rPr>
            </a:br>
            <a:r>
              <a:rPr lang="es-ES" altLang="es-ES" b="1" dirty="0">
                <a:solidFill>
                  <a:srgbClr val="800000"/>
                </a:solidFill>
              </a:rPr>
              <a:t>CURSO 2020-2021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numCol="1">
            <a:normAutofit fontScale="85000" lnSpcReduction="10000"/>
          </a:bodyPr>
          <a:lstStyle/>
          <a:p>
            <a:pPr eaLnBrk="1" hangingPunct="1"/>
            <a:endParaRPr lang="es-ES" altLang="es-ES" sz="2400" dirty="0">
              <a:solidFill>
                <a:srgbClr val="990000"/>
              </a:solidFill>
            </a:endParaRPr>
          </a:p>
          <a:p>
            <a:pPr eaLnBrk="1" hangingPunct="1"/>
            <a:endParaRPr lang="es-ES" altLang="es-ES" sz="2400" dirty="0">
              <a:solidFill>
                <a:srgbClr val="990000"/>
              </a:solidFill>
            </a:endParaRPr>
          </a:p>
          <a:p>
            <a:pPr eaLnBrk="1" hangingPunct="1"/>
            <a:r>
              <a:rPr lang="es-ES" altLang="es-ES" sz="2400" dirty="0">
                <a:solidFill>
                  <a:srgbClr val="990000"/>
                </a:solidFill>
              </a:rPr>
              <a:t>COLEGIO SANTA CATALINA DE SENA (MADRID)</a:t>
            </a:r>
          </a:p>
        </p:txBody>
      </p:sp>
      <p:pic>
        <p:nvPicPr>
          <p:cNvPr id="3076" name="Picture 4" descr="logo_anunciata_y_fundacion_1002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4800" y="304800"/>
            <a:ext cx="1265238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8458200" cy="6172200"/>
          </a:xfrm>
        </p:spPr>
        <p:txBody>
          <a:bodyPr numCol="1"/>
          <a:lstStyle/>
          <a:p>
            <a:pPr eaLnBrk="1" hangingPunct="1">
              <a:buFont typeface="Wingdings" pitchFamily="2" charset="2"/>
              <a:buChar char="Ø"/>
            </a:pPr>
            <a:endParaRPr lang="es-ES" altLang="es-ES" sz="2400" dirty="0">
              <a:solidFill>
                <a:srgbClr val="990000"/>
              </a:solidFill>
            </a:endParaRPr>
          </a:p>
          <a:p>
            <a:pPr eaLnBrk="1" hangingPunct="1">
              <a:buNone/>
            </a:pPr>
            <a:r>
              <a:rPr lang="es-ES" altLang="es-E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rPr>
              <a:t>		HORARIO</a:t>
            </a:r>
          </a:p>
          <a:p>
            <a:pPr eaLnBrk="1" hangingPunct="1">
              <a:buNone/>
            </a:pPr>
            <a:endParaRPr lang="es-ES" altLang="es-ES" sz="2800" dirty="0">
              <a:solidFill>
                <a:srgbClr val="990000"/>
              </a:solidFill>
            </a:endParaRPr>
          </a:p>
          <a:p>
            <a:pPr eaLnBrk="1" hangingPunct="1"/>
            <a:r>
              <a:rPr lang="es-ES" altLang="es-ES" sz="2800" dirty="0">
                <a:solidFill>
                  <a:srgbClr val="990000"/>
                </a:solidFill>
              </a:rPr>
              <a:t>1º Bachillerato</a:t>
            </a:r>
          </a:p>
          <a:p>
            <a:pPr eaLnBrk="1" hangingPunct="1">
              <a:buFontTx/>
              <a:buNone/>
            </a:pPr>
            <a:endParaRPr lang="es-ES" altLang="es-ES" sz="2800" dirty="0">
              <a:solidFill>
                <a:srgbClr val="990000"/>
              </a:solidFill>
            </a:endParaRPr>
          </a:p>
          <a:p>
            <a:pPr lvl="1" algn="just" eaLnBrk="1" hangingPunct="1">
              <a:buFont typeface="Wingdings" pitchFamily="2" charset="2"/>
              <a:buChar char="ü"/>
            </a:pPr>
            <a:r>
              <a:rPr lang="es-ES" altLang="es-ES" sz="2400" dirty="0">
                <a:solidFill>
                  <a:schemeClr val="tx1"/>
                </a:solidFill>
              </a:rPr>
              <a:t>31 horas lectivas (mañanas de 8:00 – 14:30 y una tarde: lunes 15:00 - 16:00h)</a:t>
            </a:r>
          </a:p>
          <a:p>
            <a:pPr lvl="1" eaLnBrk="1" hangingPunct="1">
              <a:buFontTx/>
              <a:buNone/>
            </a:pPr>
            <a:endParaRPr lang="es-ES" altLang="es-ES" sz="2400" dirty="0">
              <a:solidFill>
                <a:srgbClr val="990000"/>
              </a:solidFill>
            </a:endParaRPr>
          </a:p>
          <a:p>
            <a:pPr eaLnBrk="1" hangingPunct="1"/>
            <a:r>
              <a:rPr lang="es-ES" altLang="es-ES" sz="2800" dirty="0">
                <a:solidFill>
                  <a:srgbClr val="990000"/>
                </a:solidFill>
              </a:rPr>
              <a:t>2º Bachillerato</a:t>
            </a:r>
          </a:p>
          <a:p>
            <a:pPr lvl="1" eaLnBrk="1" hangingPunct="1"/>
            <a:endParaRPr lang="es-ES" altLang="es-ES" sz="2400" dirty="0">
              <a:solidFill>
                <a:srgbClr val="990000"/>
              </a:solidFill>
            </a:endParaRPr>
          </a:p>
          <a:p>
            <a:pPr lvl="1" eaLnBrk="1" hangingPunct="1">
              <a:buFont typeface="Wingdings" pitchFamily="2" charset="2"/>
              <a:buChar char="ü"/>
            </a:pPr>
            <a:r>
              <a:rPr lang="es-ES" altLang="es-ES" sz="2400" dirty="0">
                <a:solidFill>
                  <a:schemeClr val="tx1"/>
                </a:solidFill>
              </a:rPr>
              <a:t>31 horas lectivas (mañanas de 8:00 – 14:30 y una tarde: lunes 15:00 – 16:00 h)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 numCol="1">
            <a:normAutofit/>
          </a:bodyPr>
          <a:lstStyle/>
          <a:p>
            <a:r>
              <a:rPr lang="es-ES" altLang="es-E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Organización en el colegio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25112"/>
          </a:xfrm>
        </p:spPr>
        <p:txBody>
          <a:bodyPr numCol="1"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s-ES" altLang="es-ES" sz="2400" dirty="0"/>
              <a:t>Exámenes parciales y globales en cuatro días (1º Bachillerato) y en tres días (2º Bachillerato) para preparar la prueba de acceso (estos días sólo vienen a hacer los exámenes)</a:t>
            </a:r>
          </a:p>
          <a:p>
            <a:pPr>
              <a:lnSpc>
                <a:spcPct val="150000"/>
              </a:lnSpc>
            </a:pPr>
            <a:r>
              <a:rPr lang="es-ES" altLang="es-ES" sz="2400" dirty="0"/>
              <a:t>Exámenes tipo </a:t>
            </a:r>
            <a:r>
              <a:rPr lang="es-ES" altLang="es-ES" sz="2400" dirty="0" err="1"/>
              <a:t>EvAU</a:t>
            </a:r>
            <a:r>
              <a:rPr lang="es-ES" altLang="es-ES" sz="2400" dirty="0"/>
              <a:t> (dos opciones)</a:t>
            </a:r>
          </a:p>
          <a:p>
            <a:pPr>
              <a:lnSpc>
                <a:spcPct val="150000"/>
              </a:lnSpc>
            </a:pPr>
            <a:r>
              <a:rPr lang="es-ES" altLang="es-ES" sz="2400" dirty="0"/>
              <a:t>En cada evaluación:</a:t>
            </a:r>
          </a:p>
          <a:p>
            <a:pPr lvl="1">
              <a:lnSpc>
                <a:spcPct val="150000"/>
              </a:lnSpc>
            </a:pPr>
            <a:r>
              <a:rPr lang="es-ES" altLang="es-ES" sz="2400" dirty="0"/>
              <a:t>Examen parcial</a:t>
            </a:r>
          </a:p>
          <a:p>
            <a:pPr lvl="1">
              <a:lnSpc>
                <a:spcPct val="150000"/>
              </a:lnSpc>
            </a:pPr>
            <a:r>
              <a:rPr lang="es-ES" altLang="es-ES" sz="2400" dirty="0"/>
              <a:t>Examen global</a:t>
            </a:r>
          </a:p>
          <a:p>
            <a:pPr lvl="1">
              <a:lnSpc>
                <a:spcPct val="150000"/>
              </a:lnSpc>
            </a:pPr>
            <a:r>
              <a:rPr lang="es-ES" altLang="es-ES" sz="2400" dirty="0"/>
              <a:t>Recuperación y subida de nota</a:t>
            </a:r>
          </a:p>
          <a:p>
            <a:pPr lvl="1">
              <a:buNone/>
            </a:pPr>
            <a:endParaRPr lang="es-ES" altLang="es-E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457200"/>
            <a:ext cx="8458200" cy="6400800"/>
          </a:xfrm>
        </p:spPr>
        <p:txBody>
          <a:bodyPr numCol="1"/>
          <a:lstStyle/>
          <a:p>
            <a:pPr>
              <a:spcBef>
                <a:spcPct val="0"/>
              </a:spcBef>
              <a:buNone/>
            </a:pPr>
            <a:r>
              <a:rPr lang="es-ES" altLang="es-E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rPr>
              <a:t>Evaluación y promoción</a:t>
            </a:r>
          </a:p>
          <a:p>
            <a:pPr algn="just" eaLnBrk="1" hangingPunct="1"/>
            <a:endParaRPr lang="es-ES" altLang="es-ES" sz="2000" dirty="0"/>
          </a:p>
          <a:p>
            <a:pPr algn="just" eaLnBrk="1" hangingPunct="1"/>
            <a:r>
              <a:rPr lang="es-ES" altLang="es-ES" sz="2000" dirty="0"/>
              <a:t>Los alumnos promocionarán de 1º a 2º cuando hayan superado las materias cursadas o tengan evaluación negativa en </a:t>
            </a:r>
            <a:r>
              <a:rPr lang="es-ES" altLang="es-ES" sz="2000" u="sng" dirty="0"/>
              <a:t>dos materias </a:t>
            </a:r>
            <a:r>
              <a:rPr lang="es-ES" altLang="es-ES" sz="2000" dirty="0"/>
              <a:t>como máximo. El alumno deberá matricularse de las materias pendientes de 1º.</a:t>
            </a:r>
          </a:p>
          <a:p>
            <a:pPr algn="just" eaLnBrk="1" hangingPunct="1"/>
            <a:endParaRPr lang="es-ES" altLang="es-ES" sz="2000" dirty="0"/>
          </a:p>
          <a:p>
            <a:pPr algn="just" eaLnBrk="1" hangingPunct="1"/>
            <a:r>
              <a:rPr lang="es-ES" altLang="es-ES" sz="2000" dirty="0"/>
              <a:t>Los alumnos podrán repetir cada uno de los cursos una sola vez, excepcionalmente podrán repetir uno de los cursos una segunda vez, previo informe favorable del equipo docente.</a:t>
            </a:r>
          </a:p>
          <a:p>
            <a:pPr algn="just" eaLnBrk="1" hangingPunct="1">
              <a:buNone/>
            </a:pPr>
            <a:endParaRPr lang="es-ES" altLang="es-ES" sz="2000" dirty="0"/>
          </a:p>
          <a:p>
            <a:pPr algn="just" eaLnBrk="1" hangingPunct="1"/>
            <a:r>
              <a:rPr lang="es-ES" altLang="es-ES" sz="2000" dirty="0"/>
              <a:t>Los alumnos que al término del segundo curso tuvieran evaluación negativa en algunas materias, podrán matricularse de ellas sin necesidad de cursar de nuevo las materias superadas.</a:t>
            </a:r>
          </a:p>
          <a:p>
            <a:pPr algn="just" eaLnBrk="1" hangingPunct="1"/>
            <a:endParaRPr lang="es-ES" altLang="es-ES" sz="2400" dirty="0"/>
          </a:p>
          <a:p>
            <a:pPr algn="just" eaLnBrk="1" hangingPunct="1"/>
            <a:endParaRPr lang="es-ES" altLang="es-ES" sz="2600" dirty="0"/>
          </a:p>
          <a:p>
            <a:pPr algn="just" eaLnBrk="1" hangingPunct="1"/>
            <a:endParaRPr lang="es-ES" altLang="es-ES" sz="2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/>
          </p:nvPr>
        </p:nvSpPr>
        <p:spPr/>
        <p:txBody>
          <a:bodyPr numCol="1"/>
          <a:lstStyle/>
          <a:p>
            <a:pPr>
              <a:buNone/>
            </a:pPr>
            <a:endParaRPr lang="es-ES" altLang="es-ES" sz="2800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s-ES" altLang="es-E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rPr>
              <a:t>TÍTULO DE BACHILLER</a:t>
            </a:r>
          </a:p>
          <a:p>
            <a:pPr>
              <a:buNone/>
            </a:pPr>
            <a:endParaRPr lang="es-ES" altLang="es-ES" dirty="0"/>
          </a:p>
          <a:p>
            <a:pPr>
              <a:buNone/>
            </a:pPr>
            <a:endParaRPr lang="es-ES" altLang="es-ES" dirty="0"/>
          </a:p>
          <a:p>
            <a:pPr algn="just">
              <a:buFont typeface="Wingdings" pitchFamily="2" charset="2"/>
              <a:buChar char="§"/>
            </a:pPr>
            <a:r>
              <a:rPr lang="es-ES" altLang="es-ES" dirty="0"/>
              <a:t>Superar </a:t>
            </a:r>
            <a:r>
              <a:rPr lang="es-ES" altLang="es-ES" u="sng" dirty="0"/>
              <a:t>todas</a:t>
            </a:r>
            <a:r>
              <a:rPr lang="es-ES" altLang="es-ES" dirty="0"/>
              <a:t> las asignaturas de Bachillerato.</a:t>
            </a:r>
          </a:p>
          <a:p>
            <a:pPr lvl="1">
              <a:buNone/>
            </a:pPr>
            <a:endParaRPr lang="es-ES" altLang="es-ES" sz="3200" dirty="0"/>
          </a:p>
          <a:p>
            <a:pPr lvl="1">
              <a:buNone/>
            </a:pPr>
            <a:endParaRPr lang="es-ES" altLang="es-ES" sz="3200" dirty="0"/>
          </a:p>
          <a:p>
            <a:pPr>
              <a:buFont typeface="Wingdings" pitchFamily="2" charset="2"/>
              <a:buChar char="§"/>
            </a:pPr>
            <a:r>
              <a:rPr lang="es-ES" altLang="es-ES" dirty="0"/>
              <a:t>Acceso a la Enseñanza Superior.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0" y="609600"/>
            <a:ext cx="8839200" cy="5715000"/>
          </a:xfrm>
        </p:spPr>
        <p:txBody>
          <a:bodyPr numCol="1"/>
          <a:lstStyle/>
          <a:p>
            <a:pPr lvl="1" eaLnBrk="1" hangingPunct="1">
              <a:buNone/>
            </a:pPr>
            <a:endParaRPr lang="es-ES" altLang="es-ES" dirty="0"/>
          </a:p>
          <a:p>
            <a:pPr lvl="1" eaLnBrk="1" hangingPunct="1">
              <a:buNone/>
            </a:pPr>
            <a:r>
              <a:rPr lang="es-ES" altLang="es-E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rPr>
              <a:t>Elementos transversales del currículo</a:t>
            </a:r>
            <a:endParaRPr lang="es-ES" altLang="es-ES" sz="2800" dirty="0">
              <a:solidFill>
                <a:srgbClr val="990000"/>
              </a:solidFill>
            </a:endParaRPr>
          </a:p>
          <a:p>
            <a:pPr lvl="1" eaLnBrk="1" hangingPunct="1">
              <a:buNone/>
            </a:pPr>
            <a:endParaRPr lang="es-ES" altLang="es-ES" dirty="0">
              <a:solidFill>
                <a:srgbClr val="990000"/>
              </a:solidFill>
            </a:endParaRPr>
          </a:p>
          <a:p>
            <a:pPr lvl="2" algn="just" eaLnBrk="1" hangingPunct="1"/>
            <a:r>
              <a:rPr lang="es-ES" altLang="es-ES" dirty="0">
                <a:solidFill>
                  <a:schemeClr val="tx1"/>
                </a:solidFill>
              </a:rPr>
              <a:t>Programas de igualdad, prevención y no discriminación.</a:t>
            </a:r>
          </a:p>
          <a:p>
            <a:pPr lvl="2" algn="just" eaLnBrk="1" hangingPunct="1">
              <a:buNone/>
            </a:pPr>
            <a:endParaRPr lang="es-ES" altLang="es-ES" dirty="0">
              <a:solidFill>
                <a:schemeClr val="tx1"/>
              </a:solidFill>
            </a:endParaRPr>
          </a:p>
          <a:p>
            <a:pPr lvl="2" algn="just" eaLnBrk="1" hangingPunct="1"/>
            <a:r>
              <a:rPr lang="es-ES" altLang="es-ES" dirty="0">
                <a:solidFill>
                  <a:schemeClr val="tx1"/>
                </a:solidFill>
              </a:rPr>
              <a:t>Espíritu emprendedor, iniciativa empresarial, trabajo en equipo,…</a:t>
            </a:r>
          </a:p>
          <a:p>
            <a:pPr lvl="2" algn="just" eaLnBrk="1" hangingPunct="1">
              <a:buNone/>
            </a:pPr>
            <a:endParaRPr lang="es-ES" altLang="es-ES" dirty="0">
              <a:solidFill>
                <a:schemeClr val="tx1"/>
              </a:solidFill>
            </a:endParaRPr>
          </a:p>
          <a:p>
            <a:pPr lvl="2" algn="just" eaLnBrk="1" hangingPunct="1"/>
            <a:r>
              <a:rPr lang="es-ES" altLang="es-ES" dirty="0">
                <a:solidFill>
                  <a:schemeClr val="tx1"/>
                </a:solidFill>
              </a:rPr>
              <a:t>Fomento de la actividad física y la dieta equilibrada.</a:t>
            </a:r>
          </a:p>
          <a:p>
            <a:pPr lvl="2" algn="just" eaLnBrk="1" hangingPunct="1">
              <a:buNone/>
            </a:pPr>
            <a:endParaRPr lang="es-ES" altLang="es-ES" dirty="0">
              <a:solidFill>
                <a:schemeClr val="tx1"/>
              </a:solidFill>
            </a:endParaRPr>
          </a:p>
          <a:p>
            <a:pPr lvl="2" algn="just" eaLnBrk="1" hangingPunct="1"/>
            <a:r>
              <a:rPr lang="es-ES" altLang="es-ES" dirty="0">
                <a:solidFill>
                  <a:schemeClr val="tx1"/>
                </a:solidFill>
              </a:rPr>
              <a:t>Seguridad vial, mejora de la convivencia,…</a:t>
            </a:r>
          </a:p>
          <a:p>
            <a:pPr lvl="2" eaLnBrk="1" hangingPunct="1"/>
            <a:endParaRPr lang="es-ES" altLang="es-ES" dirty="0"/>
          </a:p>
          <a:p>
            <a:pPr lvl="2" eaLnBrk="1" hangingPunct="1"/>
            <a:endParaRPr lang="es-ES" altLang="es-ES" dirty="0"/>
          </a:p>
          <a:p>
            <a:pPr lvl="2" eaLnBrk="1" hangingPunct="1"/>
            <a:endParaRPr lang="es-ES" altLang="es-ES" dirty="0"/>
          </a:p>
          <a:p>
            <a:pPr lvl="2" eaLnBrk="1" hangingPunct="1"/>
            <a:endParaRPr lang="es-ES" altLang="es-E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497259"/>
            <a:ext cx="8229600" cy="1066800"/>
          </a:xfrm>
        </p:spPr>
        <p:txBody>
          <a:bodyPr numCol="1">
            <a:normAutofit/>
          </a:bodyPr>
          <a:lstStyle/>
          <a:p>
            <a:pPr algn="l"/>
            <a:r>
              <a:rPr lang="es-ES" altLang="es-E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PRUEBA DE ACCESO (EVAU)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66800" y="1828800"/>
            <a:ext cx="8229600" cy="4325112"/>
          </a:xfrm>
        </p:spPr>
        <p:txBody>
          <a:bodyPr numCol="1">
            <a:normAutofit fontScale="92500" lnSpcReduction="20000"/>
          </a:bodyPr>
          <a:lstStyle/>
          <a:p>
            <a:pPr algn="just" eaLnBrk="1" hangingPunct="1">
              <a:buNone/>
            </a:pPr>
            <a:r>
              <a:rPr lang="es-ES" altLang="es-ES" sz="2400" dirty="0"/>
              <a:t>Para el curso 2019/2020:</a:t>
            </a:r>
          </a:p>
          <a:p>
            <a:pPr algn="just" eaLnBrk="1" hangingPunct="1"/>
            <a:r>
              <a:rPr lang="es-ES" altLang="es-ES" sz="2400" dirty="0"/>
              <a:t>Fase general:</a:t>
            </a:r>
          </a:p>
          <a:p>
            <a:pPr lvl="1" algn="just" eaLnBrk="1" hangingPunct="1"/>
            <a:r>
              <a:rPr lang="es-ES" altLang="es-ES" sz="2000" dirty="0"/>
              <a:t>Lengua.</a:t>
            </a:r>
          </a:p>
          <a:p>
            <a:pPr lvl="1" algn="just" eaLnBrk="1" hangingPunct="1"/>
            <a:r>
              <a:rPr lang="es-ES" altLang="es-ES" sz="2000" dirty="0"/>
              <a:t>Lengua extranjera (inglés).</a:t>
            </a:r>
          </a:p>
          <a:p>
            <a:pPr lvl="1" algn="just" eaLnBrk="1" hangingPunct="1"/>
            <a:r>
              <a:rPr lang="es-ES" altLang="es-ES" sz="2000" dirty="0"/>
              <a:t>Historia.</a:t>
            </a:r>
          </a:p>
          <a:p>
            <a:pPr lvl="1" algn="just" eaLnBrk="1" hangingPunct="1"/>
            <a:r>
              <a:rPr lang="es-ES" altLang="es-ES" sz="2000" dirty="0"/>
              <a:t>Matemáticas</a:t>
            </a:r>
            <a:endParaRPr lang="es-ES" altLang="es-ES" sz="2400" dirty="0"/>
          </a:p>
          <a:p>
            <a:pPr algn="just" eaLnBrk="1" hangingPunct="1">
              <a:buNone/>
            </a:pPr>
            <a:endParaRPr lang="es-ES" altLang="es-ES" sz="2400" dirty="0"/>
          </a:p>
          <a:p>
            <a:pPr algn="just" eaLnBrk="1" hangingPunct="1"/>
            <a:r>
              <a:rPr lang="es-ES" altLang="es-ES" sz="2400" dirty="0"/>
              <a:t>Fase específica (ponderación):</a:t>
            </a:r>
          </a:p>
          <a:p>
            <a:pPr lvl="1" algn="just" eaLnBrk="1" hangingPunct="1"/>
            <a:r>
              <a:rPr lang="es-ES" altLang="es-ES" sz="2000" dirty="0"/>
              <a:t>Podrán presentarse hasta a cuatro materias</a:t>
            </a:r>
          </a:p>
          <a:p>
            <a:pPr algn="just" eaLnBrk="1" hangingPunct="1">
              <a:buNone/>
            </a:pPr>
            <a:endParaRPr lang="es-ES" altLang="es-ES" sz="2400" dirty="0"/>
          </a:p>
          <a:p>
            <a:pPr algn="just" eaLnBrk="1" hangingPunct="1">
              <a:buNone/>
            </a:pPr>
            <a:r>
              <a:rPr lang="es-ES" altLang="es-ES" sz="2400" dirty="0"/>
              <a:t>Nota final = (FG x 0,4) + (NB x 0,6) + NFE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3400" y="457200"/>
            <a:ext cx="4343400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65760" indent="-256032">
              <a:spcBef>
                <a:spcPts val="300"/>
              </a:spcBef>
              <a:buClr>
                <a:schemeClr val="accent3"/>
              </a:buClr>
            </a:pPr>
            <a:r>
              <a:rPr lang="es-ES" altLang="es-E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rPr>
              <a:t>% de Titulados en ESO</a:t>
            </a:r>
          </a:p>
        </p:txBody>
      </p:sp>
      <p:graphicFrame>
        <p:nvGraphicFramePr>
          <p:cNvPr id="9" name="1 Gráfico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7537440"/>
              </p:ext>
            </p:extLst>
          </p:nvPr>
        </p:nvGraphicFramePr>
        <p:xfrm>
          <a:off x="1066800" y="980420"/>
          <a:ext cx="7543800" cy="5602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3400" y="457200"/>
            <a:ext cx="5638800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s-ES" altLang="es-E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rPr>
              <a:t>% de Titulados en Bachillerato</a:t>
            </a:r>
          </a:p>
        </p:txBody>
      </p:sp>
      <p:graphicFrame>
        <p:nvGraphicFramePr>
          <p:cNvPr id="6" name="1 Gráfico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1861041"/>
              </p:ext>
            </p:extLst>
          </p:nvPr>
        </p:nvGraphicFramePr>
        <p:xfrm>
          <a:off x="990600" y="1162982"/>
          <a:ext cx="7391400" cy="5420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503237"/>
            <a:ext cx="8229600" cy="5851525"/>
          </a:xfrm>
        </p:spPr>
        <p:txBody>
          <a:bodyPr numCol="1"/>
          <a:lstStyle/>
          <a:p>
            <a:pPr>
              <a:buNone/>
            </a:pPr>
            <a:r>
              <a:rPr lang="es-ES" altLang="es-E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rPr>
              <a:t>Alumnos presentados a la </a:t>
            </a:r>
            <a:r>
              <a:rPr lang="es-ES" altLang="es-E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rPr>
              <a:t>EvAU</a:t>
            </a:r>
            <a:r>
              <a:rPr lang="es-ES" altLang="es-E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rPr>
              <a:t> (Junio)</a:t>
            </a:r>
          </a:p>
        </p:txBody>
      </p:sp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val="899208265"/>
              </p:ext>
            </p:extLst>
          </p:nvPr>
        </p:nvGraphicFramePr>
        <p:xfrm>
          <a:off x="457200" y="1219200"/>
          <a:ext cx="8382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9439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/>
        <p:txBody>
          <a:bodyPr numCol="1"/>
          <a:lstStyle/>
          <a:p>
            <a:pPr>
              <a:buNone/>
            </a:pPr>
            <a:endParaRPr lang="es-ES" altLang="es-ES" sz="2800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s-ES" altLang="es-E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rPr>
              <a:t>Notas de la fase general en la </a:t>
            </a:r>
            <a:r>
              <a:rPr lang="es-ES" altLang="es-E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rPr>
              <a:t>EvAU</a:t>
            </a:r>
            <a:r>
              <a:rPr lang="es-ES" altLang="es-E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rPr>
              <a:t> (sobre 10)</a:t>
            </a:r>
          </a:p>
          <a:p>
            <a:pPr>
              <a:buNone/>
            </a:pPr>
            <a:endParaRPr lang="es-ES" alt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s-ES" altLang="es-ES" dirty="0"/>
          </a:p>
        </p:txBody>
      </p:sp>
      <p:graphicFrame>
        <p:nvGraphicFramePr>
          <p:cNvPr id="4" name="1 Gráfico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8701210"/>
              </p:ext>
            </p:extLst>
          </p:nvPr>
        </p:nvGraphicFramePr>
        <p:xfrm>
          <a:off x="457200" y="1447800"/>
          <a:ext cx="8382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4599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CuadroTexto"/>
          <p:cNvSpPr txBox="1">
            <a:spLocks noChangeArrowheads="1"/>
          </p:cNvSpPr>
          <p:nvPr/>
        </p:nvSpPr>
        <p:spPr>
          <a:xfrm>
            <a:off x="899592" y="620688"/>
            <a:ext cx="77041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1">
            <a:spAutoFit/>
          </a:bodyPr>
          <a:lstStyle/>
          <a:p>
            <a:pPr algn="ctr"/>
            <a:r>
              <a:rPr lang="es-ES" altLang="es-E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Titulación ESO</a:t>
            </a:r>
            <a:endParaRPr lang="es-ES" altLang="es-ES" sz="2800" u="sng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2 Proceso"/>
          <p:cNvSpPr/>
          <p:nvPr/>
        </p:nvSpPr>
        <p:spPr>
          <a:xfrm>
            <a:off x="827584" y="1844824"/>
            <a:ext cx="7632700" cy="936625"/>
          </a:xfrm>
          <a:prstGeom prst="flowChartProcess">
            <a:avLst/>
          </a:prstGeom>
          <a:solidFill>
            <a:srgbClr val="99000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altLang="es-ES" sz="2000" dirty="0">
                <a:solidFill>
                  <a:srgbClr val="A40000"/>
                </a:solidFill>
              </a:rPr>
              <a:t> </a:t>
            </a:r>
            <a:r>
              <a:rPr lang="es-ES" altLang="es-ES" sz="2400" dirty="0">
                <a:solidFill>
                  <a:schemeClr val="bg1"/>
                </a:solidFill>
              </a:rPr>
              <a:t>Evaluación positiva en todas las materias de la etapa tras las pruebas extraordinarias</a:t>
            </a:r>
          </a:p>
        </p:txBody>
      </p:sp>
      <p:sp>
        <p:nvSpPr>
          <p:cNvPr id="5" name="4 Proceso"/>
          <p:cNvSpPr/>
          <p:nvPr/>
        </p:nvSpPr>
        <p:spPr>
          <a:xfrm>
            <a:off x="827584" y="3645024"/>
            <a:ext cx="7704138" cy="2088232"/>
          </a:xfrm>
          <a:prstGeom prst="flowChartProcess">
            <a:avLst/>
          </a:prstGeom>
          <a:solidFill>
            <a:srgbClr val="99000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altLang="es-ES" sz="2000" dirty="0">
                <a:solidFill>
                  <a:srgbClr val="A40000"/>
                </a:solidFill>
              </a:rPr>
              <a:t> </a:t>
            </a:r>
            <a:r>
              <a:rPr lang="es-ES" altLang="es-ES" sz="2400" dirty="0">
                <a:solidFill>
                  <a:schemeClr val="bg1"/>
                </a:solidFill>
              </a:rPr>
              <a:t>Evaluación negativa excepcionalmente en una, dos o tres materias, siempre que entre ellas no se encuentren simultáneamente lengua y matemáticas, y siempre que lo considere el equipo docente</a:t>
            </a:r>
            <a:endParaRPr lang="es-ES" altLang="es-ES" sz="2000" dirty="0">
              <a:solidFill>
                <a:schemeClr val="bg1"/>
              </a:solidFill>
            </a:endParaRPr>
          </a:p>
        </p:txBody>
      </p:sp>
      <p:pic>
        <p:nvPicPr>
          <p:cNvPr id="7" name="Picture 6" descr="LOGO_Nuevo_pequeñ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71600" cy="108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0"/>
            <a:ext cx="8229600" cy="6019800"/>
          </a:xfrm>
        </p:spPr>
        <p:txBody>
          <a:bodyPr numCol="1"/>
          <a:lstStyle/>
          <a:p>
            <a:pPr eaLnBrk="1" hangingPunct="1">
              <a:buNone/>
              <a:defRPr/>
            </a:pPr>
            <a:r>
              <a:rPr lang="es-ES" altLang="es-E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rPr>
              <a:t>Grados Universitarios</a:t>
            </a:r>
          </a:p>
          <a:p>
            <a:pPr eaLnBrk="1" hangingPunct="1">
              <a:buNone/>
              <a:defRPr/>
            </a:pPr>
            <a:endParaRPr lang="es-ES" altLang="es-E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ea typeface="+mj-ea"/>
              <a:cs typeface="+mj-cs"/>
            </a:endParaRPr>
          </a:p>
          <a:p>
            <a:pPr eaLnBrk="1" hangingPunct="1">
              <a:buNone/>
              <a:defRPr/>
            </a:pPr>
            <a:endParaRPr lang="es-ES" altLang="es-E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ea typeface="+mj-ea"/>
              <a:cs typeface="+mj-cs"/>
            </a:endParaRPr>
          </a:p>
          <a:p>
            <a:pPr eaLnBrk="1" hangingPunct="1">
              <a:buNone/>
              <a:defRPr/>
            </a:pPr>
            <a:endParaRPr lang="es-ES" altLang="es-E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ea typeface="+mj-ea"/>
              <a:cs typeface="+mj-cs"/>
            </a:endParaRPr>
          </a:p>
          <a:p>
            <a:pPr eaLnBrk="1" hangingPunct="1">
              <a:buNone/>
              <a:defRPr/>
            </a:pPr>
            <a:endParaRPr lang="es-ES" altLang="es-E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ea typeface="+mj-ea"/>
              <a:cs typeface="+mj-cs"/>
            </a:endParaRPr>
          </a:p>
          <a:p>
            <a:pPr eaLnBrk="1" hangingPunct="1">
              <a:buNone/>
              <a:defRPr/>
            </a:pPr>
            <a:endParaRPr lang="es-ES" altLang="es-E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ea typeface="+mj-ea"/>
              <a:cs typeface="+mj-cs"/>
            </a:endParaRPr>
          </a:p>
          <a:p>
            <a:pPr eaLnBrk="1" hangingPunct="1">
              <a:buNone/>
              <a:defRPr/>
            </a:pPr>
            <a:endParaRPr lang="es-ES" altLang="es-E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ea typeface="+mj-ea"/>
              <a:cs typeface="+mj-cs"/>
            </a:endParaRPr>
          </a:p>
          <a:p>
            <a:pPr eaLnBrk="1" hangingPunct="1">
              <a:buNone/>
              <a:defRPr/>
            </a:pPr>
            <a:endParaRPr lang="es-ES" altLang="es-E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ea typeface="+mj-ea"/>
              <a:cs typeface="+mj-cs"/>
            </a:endParaRPr>
          </a:p>
          <a:p>
            <a:pPr eaLnBrk="1" hangingPunct="1">
              <a:buNone/>
              <a:defRPr/>
            </a:pPr>
            <a:endParaRPr lang="es-ES" altLang="es-ES" dirty="0">
              <a:solidFill>
                <a:schemeClr val="tx1"/>
              </a:solidFill>
            </a:endParaRPr>
          </a:p>
          <a:p>
            <a:pPr lvl="2" eaLnBrk="1" hangingPunct="1">
              <a:buFontTx/>
              <a:buNone/>
              <a:defRPr/>
            </a:pPr>
            <a:endParaRPr lang="es-ES" altLang="es-ES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9312E43-710D-453D-8FB3-A8CE81FC94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8356888"/>
              </p:ext>
            </p:extLst>
          </p:nvPr>
        </p:nvGraphicFramePr>
        <p:xfrm>
          <a:off x="304800" y="1524000"/>
          <a:ext cx="8001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/>
        <p:txBody>
          <a:bodyPr numCol="1">
            <a:normAutofit/>
          </a:bodyPr>
          <a:lstStyle/>
          <a:p>
            <a:pPr lvl="1" eaLnBrk="1" hangingPunct="1">
              <a:buFont typeface="Wingdings" pitchFamily="2" charset="2"/>
              <a:buChar char="Ø"/>
            </a:pPr>
            <a:endParaRPr lang="es-ES" altLang="es-ES" dirty="0">
              <a:solidFill>
                <a:srgbClr val="990000"/>
              </a:solidFill>
            </a:endParaRPr>
          </a:p>
          <a:p>
            <a:pPr lvl="1" eaLnBrk="1" hangingPunct="1">
              <a:buNone/>
            </a:pPr>
            <a:r>
              <a:rPr lang="es-ES" altLang="es-E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rPr>
              <a:t>Orientación académica y profesional del alumno</a:t>
            </a:r>
            <a:endParaRPr lang="es-ES" altLang="es-ES" dirty="0">
              <a:solidFill>
                <a:srgbClr val="990000"/>
              </a:solidFill>
            </a:endParaRPr>
          </a:p>
          <a:p>
            <a:pPr lvl="1" eaLnBrk="1" hangingPunct="1">
              <a:buNone/>
            </a:pPr>
            <a:endParaRPr lang="es-ES" altLang="es-ES" dirty="0">
              <a:solidFill>
                <a:srgbClr val="990000"/>
              </a:solidFill>
            </a:endParaRPr>
          </a:p>
          <a:p>
            <a:pPr lvl="2" eaLnBrk="1" hangingPunct="1"/>
            <a:r>
              <a:rPr lang="es-ES" altLang="es-ES" dirty="0">
                <a:solidFill>
                  <a:schemeClr val="tx1"/>
                </a:solidFill>
              </a:rPr>
              <a:t>Mesas redondas: antiguos alumnos y profesionales.</a:t>
            </a:r>
          </a:p>
          <a:p>
            <a:pPr lvl="2" eaLnBrk="1" hangingPunct="1"/>
            <a:r>
              <a:rPr lang="es-ES" altLang="es-ES" dirty="0">
                <a:solidFill>
                  <a:schemeClr val="tx1"/>
                </a:solidFill>
              </a:rPr>
              <a:t>Programas específicos.</a:t>
            </a:r>
          </a:p>
          <a:p>
            <a:pPr lvl="2" eaLnBrk="1" hangingPunct="1"/>
            <a:r>
              <a:rPr lang="es-ES" altLang="es-ES" dirty="0">
                <a:solidFill>
                  <a:schemeClr val="tx1"/>
                </a:solidFill>
              </a:rPr>
              <a:t>Evaluación psicopedagógica.</a:t>
            </a:r>
          </a:p>
          <a:p>
            <a:pPr lvl="2" eaLnBrk="1" hangingPunct="1"/>
            <a:r>
              <a:rPr lang="es-ES" altLang="es-ES" dirty="0">
                <a:solidFill>
                  <a:schemeClr val="tx1"/>
                </a:solidFill>
              </a:rPr>
              <a:t>Universidades: UCM, UCIII,UPM, UCJC, URJC, EFV, CEU, (talleres, visitas…conferencias).</a:t>
            </a:r>
          </a:p>
          <a:p>
            <a:pPr lvl="2" eaLnBrk="1" hangingPunct="1"/>
            <a:r>
              <a:rPr lang="es-ES" altLang="es-ES" dirty="0">
                <a:solidFill>
                  <a:schemeClr val="tx1"/>
                </a:solidFill>
              </a:rPr>
              <a:t>Preparación EVAU.</a:t>
            </a:r>
          </a:p>
          <a:p>
            <a:pPr lvl="2" eaLnBrk="1" hangingPunct="1"/>
            <a:r>
              <a:rPr lang="es-ES" altLang="es-ES" dirty="0">
                <a:solidFill>
                  <a:schemeClr val="tx1"/>
                </a:solidFill>
              </a:rPr>
              <a:t>Información accesos CFGS.</a:t>
            </a:r>
          </a:p>
          <a:p>
            <a:pPr lvl="2" eaLnBrk="1" hangingPunct="1"/>
            <a:endParaRPr lang="es-ES" altLang="es-ES" dirty="0">
              <a:solidFill>
                <a:schemeClr val="tx1"/>
              </a:solidFill>
            </a:endParaRPr>
          </a:p>
          <a:p>
            <a:r>
              <a:rPr lang="es-ES" altLang="es-ES" dirty="0">
                <a:hlinkClick r:id="rId2"/>
              </a:rPr>
              <a:t>http://www.comunidad.madrid/servicios/educacion/herramientas-orientacion-universitaria</a:t>
            </a:r>
            <a:endParaRPr lang="es-ES" altLang="es-E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1143000" y="762000"/>
            <a:ext cx="8229600" cy="5851525"/>
          </a:xfrm>
        </p:spPr>
        <p:txBody>
          <a:bodyPr numCol="1">
            <a:normAutofit fontScale="62500" lnSpcReduction="20000"/>
          </a:bodyPr>
          <a:lstStyle/>
          <a:p>
            <a:pPr>
              <a:buNone/>
            </a:pPr>
            <a:endParaRPr lang="es-ES" altLang="es-ES" dirty="0"/>
          </a:p>
          <a:p>
            <a:pPr>
              <a:buNone/>
            </a:pPr>
            <a:r>
              <a:rPr lang="es-ES" altLang="es-ES" sz="3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rPr>
              <a:t>Otras actividades</a:t>
            </a:r>
          </a:p>
          <a:p>
            <a:pPr>
              <a:buNone/>
            </a:pPr>
            <a:endParaRPr lang="es-ES" altLang="es-ES" dirty="0"/>
          </a:p>
          <a:p>
            <a:pPr>
              <a:buFontTx/>
              <a:buChar char="-"/>
            </a:pPr>
            <a:r>
              <a:rPr lang="es-ES" altLang="es-ES" sz="2900" dirty="0"/>
              <a:t>Simulacro de </a:t>
            </a:r>
            <a:r>
              <a:rPr lang="es-ES" altLang="es-ES" sz="2900" dirty="0" err="1"/>
              <a:t>EvAU</a:t>
            </a:r>
            <a:r>
              <a:rPr lang="es-ES" altLang="es-ES" sz="2900" dirty="0"/>
              <a:t> en la Universidad Europea.</a:t>
            </a:r>
          </a:p>
          <a:p>
            <a:pPr>
              <a:buFontTx/>
              <a:buChar char="-"/>
            </a:pPr>
            <a:endParaRPr lang="es-ES" altLang="es-ES" sz="2900" dirty="0"/>
          </a:p>
          <a:p>
            <a:pPr>
              <a:buFontTx/>
              <a:buChar char="-"/>
            </a:pPr>
            <a:r>
              <a:rPr lang="es-ES" altLang="es-ES" sz="2900" dirty="0"/>
              <a:t>Charlas científico-divulgativas por parte de profesores de la UC3.</a:t>
            </a:r>
          </a:p>
          <a:p>
            <a:pPr>
              <a:buFontTx/>
              <a:buChar char="-"/>
            </a:pPr>
            <a:endParaRPr lang="es-ES" altLang="es-ES" sz="2900" dirty="0"/>
          </a:p>
          <a:p>
            <a:pPr>
              <a:buFontTx/>
              <a:buChar char="-"/>
            </a:pPr>
            <a:r>
              <a:rPr lang="es-ES" altLang="es-ES" sz="2900" dirty="0"/>
              <a:t>Visita a los campus de varias universidades de la CAM.</a:t>
            </a:r>
          </a:p>
          <a:p>
            <a:pPr>
              <a:buFontTx/>
              <a:buChar char="-"/>
            </a:pPr>
            <a:endParaRPr lang="es-ES" altLang="es-ES" sz="2900" dirty="0"/>
          </a:p>
          <a:p>
            <a:pPr>
              <a:buFontTx/>
              <a:buChar char="-"/>
            </a:pPr>
            <a:r>
              <a:rPr lang="es-ES" altLang="es-ES" sz="2900" dirty="0"/>
              <a:t>Participación en las Olimpiadas de Biología, Geografía y Matemáticas.</a:t>
            </a:r>
          </a:p>
          <a:p>
            <a:pPr>
              <a:buFontTx/>
              <a:buChar char="-"/>
            </a:pPr>
            <a:endParaRPr lang="es-ES" altLang="es-ES" sz="2900" dirty="0"/>
          </a:p>
          <a:p>
            <a:pPr>
              <a:buFontTx/>
              <a:buChar char="-"/>
            </a:pPr>
            <a:r>
              <a:rPr lang="es-ES" altLang="es-ES" sz="2900" dirty="0"/>
              <a:t>Entrevistas tutor-alumno cada evaluación.</a:t>
            </a:r>
          </a:p>
          <a:p>
            <a:pPr>
              <a:buNone/>
            </a:pPr>
            <a:endParaRPr lang="es-ES" altLang="es-ES" sz="2900" dirty="0"/>
          </a:p>
          <a:p>
            <a:pPr>
              <a:buFontTx/>
              <a:buChar char="-"/>
            </a:pPr>
            <a:r>
              <a:rPr lang="es-ES" altLang="es-ES" sz="2900" dirty="0"/>
              <a:t>Viaje de fin de curso (1º Bachiller)</a:t>
            </a:r>
          </a:p>
          <a:p>
            <a:pPr>
              <a:buNone/>
            </a:pPr>
            <a:endParaRPr lang="es-ES" altLang="es-ES" sz="2900" dirty="0"/>
          </a:p>
          <a:p>
            <a:pPr>
              <a:buFontTx/>
              <a:buChar char="-"/>
            </a:pPr>
            <a:r>
              <a:rPr lang="es-ES" altLang="es-ES" sz="2900" dirty="0"/>
              <a:t>Convivencias en el colegio de León (2º Bach)</a:t>
            </a:r>
          </a:p>
          <a:p>
            <a:pPr>
              <a:buNone/>
            </a:pPr>
            <a:endParaRPr lang="es-ES" altLang="es-ES" dirty="0"/>
          </a:p>
          <a:p>
            <a:pPr>
              <a:buNone/>
            </a:pPr>
            <a:endParaRPr lang="es-ES" altLang="es-ES" dirty="0"/>
          </a:p>
          <a:p>
            <a:pPr>
              <a:buNone/>
            </a:pPr>
            <a:endParaRPr lang="es-ES" altLang="es-E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14400" y="867484"/>
            <a:ext cx="4320480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s-ES" altLang="es-E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rPr>
              <a:t>Proyecto TIC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827585" y="2057400"/>
            <a:ext cx="5184576" cy="378565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buFontTx/>
              <a:buChar char="-"/>
            </a:pPr>
            <a:r>
              <a:rPr lang="es-ES" altLang="es-ES" dirty="0"/>
              <a:t> </a:t>
            </a:r>
            <a:r>
              <a:rPr lang="es-ES" altLang="es-ES" sz="2400" dirty="0" err="1">
                <a:latin typeface="Calibri" pitchFamily="34" charset="0"/>
              </a:rPr>
              <a:t>Tablets</a:t>
            </a:r>
            <a:r>
              <a:rPr lang="es-ES" altLang="es-ES" sz="2400" dirty="0">
                <a:latin typeface="Calibri" pitchFamily="34" charset="0"/>
              </a:rPr>
              <a:t> cooperativas</a:t>
            </a:r>
          </a:p>
          <a:p>
            <a:endParaRPr lang="es-ES" altLang="es-ES" sz="2400" dirty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s-ES" altLang="es-ES" sz="2400" dirty="0">
                <a:latin typeface="Calibri" pitchFamily="34" charset="0"/>
              </a:rPr>
              <a:t>Dos aulas de informática</a:t>
            </a:r>
          </a:p>
          <a:p>
            <a:endParaRPr lang="es-ES" altLang="es-ES" sz="2400" dirty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s-ES" altLang="es-ES" sz="2400" dirty="0">
                <a:latin typeface="Calibri" pitchFamily="34" charset="0"/>
              </a:rPr>
              <a:t> Proyector en cada clase</a:t>
            </a:r>
          </a:p>
          <a:p>
            <a:pPr>
              <a:buFontTx/>
              <a:buChar char="-"/>
            </a:pPr>
            <a:endParaRPr lang="es-ES" altLang="es-ES" sz="2400" dirty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s-ES" altLang="es-ES" sz="2400" dirty="0">
                <a:latin typeface="Calibri" pitchFamily="34" charset="0"/>
              </a:rPr>
              <a:t> Google </a:t>
            </a:r>
            <a:r>
              <a:rPr lang="es-ES" altLang="es-ES" sz="2400" dirty="0" err="1">
                <a:latin typeface="Calibri" pitchFamily="34" charset="0"/>
              </a:rPr>
              <a:t>Classroom</a:t>
            </a:r>
            <a:endParaRPr lang="es-ES" altLang="es-ES" sz="2400" dirty="0">
              <a:latin typeface="Calibri" pitchFamily="34" charset="0"/>
            </a:endParaRPr>
          </a:p>
          <a:p>
            <a:endParaRPr lang="es-ES" altLang="es-ES" sz="2400" dirty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s-ES" altLang="es-ES" sz="2400" dirty="0">
                <a:latin typeface="Calibri" pitchFamily="34" charset="0"/>
              </a:rPr>
              <a:t> Cuenta </a:t>
            </a:r>
            <a:r>
              <a:rPr lang="es-ES" altLang="es-ES" sz="2400" dirty="0" err="1">
                <a:latin typeface="Calibri" pitchFamily="34" charset="0"/>
              </a:rPr>
              <a:t>google</a:t>
            </a:r>
            <a:r>
              <a:rPr lang="es-ES" altLang="es-ES" sz="2400" dirty="0">
                <a:latin typeface="Calibri" pitchFamily="34" charset="0"/>
              </a:rPr>
              <a:t> educativa</a:t>
            </a:r>
          </a:p>
          <a:p>
            <a:pPr lvl="1"/>
            <a:r>
              <a:rPr lang="es-ES" altLang="es-ES" sz="2400" dirty="0">
                <a:latin typeface="Calibri" pitchFamily="34" charset="0"/>
              </a:rPr>
              <a:t>nombre@dominicasmadrid.es</a:t>
            </a:r>
          </a:p>
        </p:txBody>
      </p:sp>
      <p:sp>
        <p:nvSpPr>
          <p:cNvPr id="30722" name="AutoShape 2" descr="Resultado de imagen de google classroom"/>
          <p:cNvSpPr>
            <a:spLocks noChangeAspect="1" noChangeArrowheads="1"/>
          </p:cNvSpPr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pic>
        <p:nvPicPr>
          <p:cNvPr id="30724" name="Picture 4" descr="Resultado de imagen de google classro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24128" y="4437112"/>
            <a:ext cx="2160240" cy="2160241"/>
          </a:xfrm>
          <a:prstGeom prst="rect">
            <a:avLst/>
          </a:prstGeom>
          <a:noFill/>
        </p:spPr>
      </p:pic>
      <p:pic>
        <p:nvPicPr>
          <p:cNvPr id="30726" name="Picture 6" descr="Resultado de imagen de tablet samsung galaxy tab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932040" y="1916832"/>
            <a:ext cx="3314262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914400" y="685799"/>
            <a:ext cx="8229600" cy="5851525"/>
          </a:xfrm>
        </p:spPr>
        <p:txBody>
          <a:bodyPr numCol="1">
            <a:normAutofit/>
          </a:bodyPr>
          <a:lstStyle/>
          <a:p>
            <a:pPr>
              <a:buNone/>
            </a:pPr>
            <a:r>
              <a:rPr lang="es-ES" altLang="es-E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rPr>
              <a:t>Bilingüismo</a:t>
            </a:r>
          </a:p>
          <a:p>
            <a:pPr>
              <a:buNone/>
            </a:pPr>
            <a:endParaRPr lang="es-ES" altLang="es-E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ea typeface="+mj-ea"/>
              <a:cs typeface="+mj-cs"/>
            </a:endParaRPr>
          </a:p>
          <a:p>
            <a:pPr>
              <a:buNone/>
            </a:pPr>
            <a:endParaRPr lang="es-ES" altLang="es-E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ea typeface="+mj-ea"/>
              <a:cs typeface="+mj-cs"/>
            </a:endParaRPr>
          </a:p>
          <a:p>
            <a:pPr>
              <a:buNone/>
            </a:pPr>
            <a:endParaRPr lang="es-ES" altLang="es-E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ea typeface="+mj-ea"/>
              <a:cs typeface="+mj-cs"/>
            </a:endParaRPr>
          </a:p>
          <a:p>
            <a:pPr>
              <a:buNone/>
            </a:pPr>
            <a:endParaRPr lang="es-ES" altLang="es-E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ea typeface="+mj-ea"/>
              <a:cs typeface="+mj-cs"/>
            </a:endParaRPr>
          </a:p>
          <a:p>
            <a:pPr>
              <a:buNone/>
            </a:pPr>
            <a:endParaRPr lang="es-ES" altLang="es-E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ea typeface="+mj-ea"/>
              <a:cs typeface="+mj-cs"/>
            </a:endParaRPr>
          </a:p>
          <a:p>
            <a:pPr>
              <a:buNone/>
            </a:pPr>
            <a:endParaRPr lang="es-ES" altLang="es-E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ea typeface="+mj-ea"/>
              <a:cs typeface="+mj-cs"/>
            </a:endParaRPr>
          </a:p>
          <a:p>
            <a:pPr>
              <a:buNone/>
            </a:pPr>
            <a:endParaRPr lang="es-ES" altLang="es-E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ea typeface="+mj-ea"/>
              <a:cs typeface="+mj-cs"/>
            </a:endParaRPr>
          </a:p>
          <a:p>
            <a:pPr>
              <a:buNone/>
            </a:pPr>
            <a:endParaRPr lang="es-ES" altLang="es-E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ea typeface="+mj-ea"/>
              <a:cs typeface="+mj-cs"/>
            </a:endParaRPr>
          </a:p>
          <a:p>
            <a:pPr>
              <a:buNone/>
            </a:pPr>
            <a:endParaRPr lang="es-ES" altLang="es-E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ea typeface="+mj-ea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914400" y="1828800"/>
            <a:ext cx="6096000" cy="36009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endParaRPr lang="es-ES" altLang="es-ES" sz="2400" dirty="0">
              <a:latin typeface="Georgia" pitchFamily="18" charset="0"/>
            </a:endParaRPr>
          </a:p>
          <a:p>
            <a:pPr>
              <a:buFontTx/>
              <a:buChar char="-"/>
            </a:pPr>
            <a:r>
              <a:rPr lang="es-ES" altLang="es-ES" sz="2400" dirty="0">
                <a:latin typeface="Georgia" pitchFamily="18" charset="0"/>
              </a:rPr>
              <a:t>Intercambio colegio París (1º Bachiller)</a:t>
            </a:r>
          </a:p>
          <a:p>
            <a:pPr>
              <a:buFontTx/>
              <a:buChar char="-"/>
            </a:pPr>
            <a:endParaRPr lang="es-ES" altLang="es-ES" sz="2400" dirty="0">
              <a:latin typeface="Georgia" pitchFamily="18" charset="0"/>
            </a:endParaRPr>
          </a:p>
          <a:p>
            <a:pPr marL="0" lvl="1">
              <a:buFontTx/>
              <a:buChar char="-"/>
            </a:pPr>
            <a:r>
              <a:rPr lang="es-ES" altLang="es-ES" sz="2400" dirty="0">
                <a:latin typeface="Georgia" pitchFamily="18" charset="0"/>
              </a:rPr>
              <a:t> </a:t>
            </a:r>
            <a:r>
              <a:rPr lang="es-ES" altLang="es-ES" sz="2400" dirty="0">
                <a:latin typeface="Georgia" pitchFamily="18" charset="0"/>
                <a:cs typeface="Calibri" pitchFamily="34" charset="0"/>
              </a:rPr>
              <a:t>Profesora nativa (1 hora)</a:t>
            </a:r>
          </a:p>
          <a:p>
            <a:pPr>
              <a:buFontTx/>
              <a:buChar char="-"/>
            </a:pPr>
            <a:endParaRPr lang="es-ES" altLang="es-ES" sz="2400" dirty="0">
              <a:latin typeface="Georgia" pitchFamily="18" charset="0"/>
            </a:endParaRPr>
          </a:p>
          <a:p>
            <a:pPr marL="0" lvl="1">
              <a:buFontTx/>
              <a:buChar char="-"/>
            </a:pPr>
            <a:r>
              <a:rPr lang="es-ES" altLang="es-ES" sz="2400" dirty="0">
                <a:latin typeface="Georgia" pitchFamily="18" charset="0"/>
              </a:rPr>
              <a:t> </a:t>
            </a:r>
            <a:r>
              <a:rPr lang="es-ES" altLang="es-ES" sz="2400" dirty="0">
                <a:latin typeface="Georgia" pitchFamily="18" charset="0"/>
                <a:cs typeface="Calibri" pitchFamily="34" charset="0"/>
              </a:rPr>
              <a:t>Bachillerato Dual</a:t>
            </a:r>
          </a:p>
          <a:p>
            <a:pPr marL="0" lvl="1">
              <a:buFontTx/>
              <a:buChar char="-"/>
            </a:pPr>
            <a:endParaRPr lang="es-ES" altLang="es-ES" sz="2400" dirty="0">
              <a:latin typeface="Georgia" pitchFamily="18" charset="0"/>
              <a:cs typeface="Calibri" pitchFamily="34" charset="0"/>
            </a:endParaRPr>
          </a:p>
          <a:p>
            <a:pPr marL="0" lvl="1">
              <a:buFontTx/>
              <a:buChar char="-"/>
            </a:pPr>
            <a:r>
              <a:rPr lang="es-ES" altLang="es-ES" sz="2400" dirty="0">
                <a:latin typeface="Georgia" pitchFamily="18" charset="0"/>
                <a:cs typeface="Calibri" pitchFamily="34" charset="0"/>
              </a:rPr>
              <a:t> Exámenes Cambridge</a:t>
            </a:r>
          </a:p>
          <a:p>
            <a:endParaRPr lang="es-ES" altLang="es-ES" dirty="0"/>
          </a:p>
          <a:p>
            <a:endParaRPr lang="es-ES" altLang="es-E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867400" y="3035498"/>
            <a:ext cx="256462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Resultado de imagen de examenes cambrid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343400" y="4724400"/>
            <a:ext cx="1371600" cy="19525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Marcador de contenido" descr="IMG-20180319-WA0005.jpg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330201" y="1066801"/>
            <a:ext cx="3403600" cy="2552700"/>
          </a:xfrm>
        </p:spPr>
      </p:pic>
      <p:pic>
        <p:nvPicPr>
          <p:cNvPr id="4" name="3 Imagen" descr="IMG_20180315_1315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028700"/>
            <a:ext cx="3505200" cy="2628900"/>
          </a:xfrm>
          <a:prstGeom prst="rect">
            <a:avLst/>
          </a:prstGeom>
        </p:spPr>
      </p:pic>
      <p:pic>
        <p:nvPicPr>
          <p:cNvPr id="5" name="4 Imagen" descr="IMG_20171201_1509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3848100"/>
            <a:ext cx="3657600" cy="2743200"/>
          </a:xfrm>
          <a:prstGeom prst="rect">
            <a:avLst/>
          </a:prstGeom>
        </p:spPr>
      </p:pic>
      <p:pic>
        <p:nvPicPr>
          <p:cNvPr id="6" name="5 Imagen" descr="DSC_82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47800" y="1752600"/>
            <a:ext cx="6172200" cy="3308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/>
          </p:nvPr>
        </p:nvGraphicFramePr>
        <p:xfrm>
          <a:off x="428625" y="2000250"/>
          <a:ext cx="8229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S" altLang="es-ES" sz="1800" b="1" dirty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Times New Roman"/>
                        </a:rPr>
                        <a:t>TÍTULO ESO</a:t>
                      </a:r>
                      <a:endParaRPr lang="es-ES" altLang="es-ES" sz="1800" dirty="0">
                        <a:solidFill>
                          <a:schemeClr val="tx1"/>
                        </a:solidFill>
                        <a:latin typeface="Arial Rounded MT Bold" pitchFamily="34" charset="0"/>
                        <a:ea typeface="Times New Roman"/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152" name="1 Título"/>
          <p:cNvSpPr>
            <a:spLocks noGrp="1"/>
          </p:cNvSpPr>
          <p:nvPr>
            <p:ph type="title" idx="4294967295"/>
          </p:nvPr>
        </p:nvSpPr>
        <p:spPr>
          <a:xfrm>
            <a:off x="914400" y="571500"/>
            <a:ext cx="8229600" cy="1143000"/>
          </a:xfrm>
        </p:spPr>
        <p:txBody>
          <a:bodyPr numCol="1"/>
          <a:lstStyle/>
          <a:p>
            <a:pPr>
              <a:defRPr/>
            </a:pPr>
            <a:r>
              <a:rPr lang="es-ES" alt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ESTRUCTURA DEL NUEVO SISTEMA EDUCATIVO</a:t>
            </a:r>
            <a:endParaRPr lang="es-ES" altLang="es-E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500063" y="2428875"/>
          <a:ext cx="8072495" cy="4071966"/>
        </p:xfrm>
        <a:graphic>
          <a:graphicData uri="http://schemas.openxmlformats.org/drawingml/2006/table">
            <a:tbl>
              <a:tblPr/>
              <a:tblGrid>
                <a:gridCol w="1973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3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1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86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1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8279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alt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altLang="es-ES" sz="1200">
                        <a:latin typeface="Arial"/>
                        <a:ea typeface="Times New Roman"/>
                      </a:endParaRPr>
                    </a:p>
                  </a:txBody>
                  <a:tcPr marL="68260" marR="682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altLang="es-ES" sz="1200" dirty="0">
                        <a:latin typeface="Arial"/>
                        <a:ea typeface="Times New Roman"/>
                      </a:endParaRPr>
                    </a:p>
                  </a:txBody>
                  <a:tcPr marL="68260" marR="682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225">
                <a:tc rowSpan="2"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altLang="es-ES" sz="1600" b="1" dirty="0">
                          <a:latin typeface="Arial Rounded MT Bold" pitchFamily="34" charset="0"/>
                          <a:ea typeface="Times New Roman"/>
                        </a:rPr>
                        <a:t>BACHILLERATO</a:t>
                      </a:r>
                      <a:endParaRPr lang="es-ES" altLang="es-ES" sz="1600" dirty="0"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altLang="es-ES" sz="1600" dirty="0">
                          <a:latin typeface="Arial Rounded MT Bold" pitchFamily="34" charset="0"/>
                          <a:ea typeface="Times New Roman"/>
                        </a:rPr>
                        <a:t>1º curso</a:t>
                      </a:r>
                    </a:p>
                  </a:txBody>
                  <a:tcPr marL="68260" marR="682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altLang="es-ES" sz="1200" dirty="0">
                        <a:latin typeface="Arial"/>
                        <a:ea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altLang="es-ES" sz="1600" b="1" dirty="0">
                          <a:latin typeface="Arial"/>
                          <a:ea typeface="Times New Roman"/>
                        </a:rPr>
                        <a:t>FP G.MEDIO</a:t>
                      </a:r>
                      <a:endParaRPr lang="es-ES" alt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altLang="es-ES" sz="1600" dirty="0">
                          <a:latin typeface="Arial Rounded MT Bold" pitchFamily="34" charset="0"/>
                          <a:ea typeface="Times New Roman"/>
                        </a:rPr>
                        <a:t>1º curso</a:t>
                      </a:r>
                    </a:p>
                  </a:txBody>
                  <a:tcPr marL="68260" marR="682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225">
                <a:tc gridSpan="2" v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altLang="es-ES" sz="1600" dirty="0">
                          <a:latin typeface="Arial Rounded MT Bold" pitchFamily="34" charset="0"/>
                          <a:ea typeface="Times New Roman"/>
                        </a:rPr>
                        <a:t>2º curso</a:t>
                      </a:r>
                    </a:p>
                  </a:txBody>
                  <a:tcPr marL="68260" marR="682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altLang="es-ES" sz="1200">
                        <a:latin typeface="Arial"/>
                        <a:ea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altLang="es-ES" sz="1600" dirty="0">
                          <a:latin typeface="Arial Rounded MT Bold" pitchFamily="34" charset="0"/>
                          <a:ea typeface="Times New Roman"/>
                        </a:rPr>
                        <a:t>2º curso</a:t>
                      </a:r>
                    </a:p>
                  </a:txBody>
                  <a:tcPr marL="68260" marR="682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225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altLang="es-ES" sz="1600" b="1" dirty="0">
                          <a:latin typeface="Arial Rounded MT Bold" pitchFamily="34" charset="0"/>
                          <a:ea typeface="Times New Roman"/>
                        </a:rPr>
                        <a:t>PRUEBA FINAL BACH./TÍTULO</a:t>
                      </a:r>
                      <a:endParaRPr lang="es-ES" altLang="es-ES" sz="1600" dirty="0"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altLang="es-ES" sz="1200">
                        <a:latin typeface="Arial"/>
                        <a:ea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altLang="es-ES" sz="1200" dirty="0">
                        <a:latin typeface="Arial"/>
                        <a:ea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683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altLang="es-ES" sz="1200">
                        <a:latin typeface="Arial"/>
                        <a:ea typeface="Times New Roman"/>
                      </a:endParaRPr>
                    </a:p>
                  </a:txBody>
                  <a:tcPr marL="68260" marR="682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altLang="es-ES" sz="1200" dirty="0">
                        <a:latin typeface="Arial"/>
                        <a:ea typeface="Times New Roman"/>
                      </a:endParaRPr>
                    </a:p>
                  </a:txBody>
                  <a:tcPr marL="68260" marR="682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altLang="es-ES" sz="1200">
                        <a:latin typeface="Arial"/>
                        <a:ea typeface="Times New Roman"/>
                      </a:endParaRPr>
                    </a:p>
                  </a:txBody>
                  <a:tcPr marL="68260" marR="682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altLang="es-ES" sz="1200" dirty="0">
                        <a:latin typeface="Arial"/>
                        <a:ea typeface="Times New Roman"/>
                      </a:endParaRPr>
                    </a:p>
                  </a:txBody>
                  <a:tcPr marL="68260" marR="682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0449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altLang="es-ES" sz="1600" b="1" dirty="0">
                          <a:latin typeface="Arial Rounded MT Bold" pitchFamily="34" charset="0"/>
                          <a:ea typeface="Times New Roman"/>
                        </a:rPr>
                        <a:t>PRUEBA ADMISIÓN UNIVERSIDAD</a:t>
                      </a:r>
                    </a:p>
                  </a:txBody>
                  <a:tcPr marL="68260" marR="682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altLang="es-ES" sz="1200" dirty="0">
                        <a:latin typeface="Arial"/>
                        <a:ea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altLang="es-ES" sz="1600" b="1" dirty="0">
                          <a:latin typeface="Arial Rounded MT Bold" pitchFamily="34" charset="0"/>
                          <a:ea typeface="Times New Roman"/>
                        </a:rPr>
                        <a:t>PRUEBA ADMISIÓN FP. G. SUPERIOR</a:t>
                      </a:r>
                      <a:endParaRPr lang="es-ES" altLang="es-ES" sz="1600" dirty="0"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022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altLang="es-ES" sz="1200">
                        <a:latin typeface="Arial"/>
                        <a:ea typeface="Times New Roman"/>
                      </a:endParaRPr>
                    </a:p>
                  </a:txBody>
                  <a:tcPr marL="68260" marR="682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altLang="es-ES" sz="1200">
                        <a:latin typeface="Arial"/>
                        <a:ea typeface="Times New Roman"/>
                      </a:endParaRPr>
                    </a:p>
                  </a:txBody>
                  <a:tcPr marL="68260" marR="682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altLang="es-ES" sz="1200" dirty="0">
                        <a:latin typeface="Arial"/>
                        <a:ea typeface="Times New Roman"/>
                      </a:endParaRPr>
                    </a:p>
                  </a:txBody>
                  <a:tcPr marL="68260" marR="682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altLang="es-ES" sz="1200">
                        <a:latin typeface="Arial"/>
                        <a:ea typeface="Times New Roman"/>
                      </a:endParaRPr>
                    </a:p>
                  </a:txBody>
                  <a:tcPr marL="68260" marR="682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5276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altLang="es-ES" sz="1600" b="1" dirty="0">
                          <a:latin typeface="Arial Rounded MT Bold" pitchFamily="34" charset="0"/>
                          <a:ea typeface="Times New Roman"/>
                        </a:rPr>
                        <a:t>UNIVERSIDAD</a:t>
                      </a:r>
                    </a:p>
                  </a:txBody>
                  <a:tcPr marL="68260" marR="682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altLang="es-ES" sz="1200">
                        <a:latin typeface="Arial"/>
                        <a:ea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altLang="es-ES" sz="1600" b="1" dirty="0">
                          <a:latin typeface="Arial Rounded MT Bold" pitchFamily="34" charset="0"/>
                          <a:ea typeface="Times New Roman"/>
                        </a:rPr>
                        <a:t>FP. GRADO SUPERIOR</a:t>
                      </a:r>
                      <a:endParaRPr lang="es-ES" altLang="es-ES" sz="1600" dirty="0"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7 Flecha abajo"/>
          <p:cNvSpPr/>
          <p:nvPr/>
        </p:nvSpPr>
        <p:spPr>
          <a:xfrm>
            <a:off x="2428875" y="2357438"/>
            <a:ext cx="214313" cy="571500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>
              <a:defRPr/>
            </a:pPr>
            <a:endParaRPr lang="es-ES" altLang="es-ES"/>
          </a:p>
        </p:txBody>
      </p:sp>
      <p:sp>
        <p:nvSpPr>
          <p:cNvPr id="9" name="8 Flecha abajo"/>
          <p:cNvSpPr/>
          <p:nvPr/>
        </p:nvSpPr>
        <p:spPr>
          <a:xfrm>
            <a:off x="7143750" y="2357438"/>
            <a:ext cx="285750" cy="571500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>
              <a:defRPr/>
            </a:pPr>
            <a:endParaRPr lang="es-ES" altLang="es-ES"/>
          </a:p>
        </p:txBody>
      </p:sp>
      <p:sp>
        <p:nvSpPr>
          <p:cNvPr id="10" name="9 Flecha derecha"/>
          <p:cNvSpPr/>
          <p:nvPr/>
        </p:nvSpPr>
        <p:spPr>
          <a:xfrm rot="10800000">
            <a:off x="4714875" y="3357563"/>
            <a:ext cx="977900" cy="269875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>
              <a:defRPr/>
            </a:pPr>
            <a:endParaRPr lang="es-ES" altLang="es-ES"/>
          </a:p>
        </p:txBody>
      </p:sp>
      <p:sp>
        <p:nvSpPr>
          <p:cNvPr id="11" name="10 Flecha abajo"/>
          <p:cNvSpPr/>
          <p:nvPr/>
        </p:nvSpPr>
        <p:spPr>
          <a:xfrm>
            <a:off x="7143750" y="3929063"/>
            <a:ext cx="285750" cy="571500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>
              <a:defRPr/>
            </a:pPr>
            <a:endParaRPr lang="es-ES" altLang="es-ES"/>
          </a:p>
        </p:txBody>
      </p:sp>
      <p:sp>
        <p:nvSpPr>
          <p:cNvPr id="12" name="11 Flecha abajo"/>
          <p:cNvSpPr/>
          <p:nvPr/>
        </p:nvSpPr>
        <p:spPr>
          <a:xfrm>
            <a:off x="7215188" y="5429250"/>
            <a:ext cx="214312" cy="357188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>
              <a:defRPr/>
            </a:pPr>
            <a:endParaRPr lang="es-ES" altLang="es-ES"/>
          </a:p>
        </p:txBody>
      </p:sp>
      <p:sp>
        <p:nvSpPr>
          <p:cNvPr id="13" name="12 Flecha abajo"/>
          <p:cNvSpPr/>
          <p:nvPr/>
        </p:nvSpPr>
        <p:spPr>
          <a:xfrm>
            <a:off x="2428875" y="4214813"/>
            <a:ext cx="214313" cy="428625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>
              <a:defRPr/>
            </a:pPr>
            <a:endParaRPr lang="es-ES" altLang="es-ES"/>
          </a:p>
        </p:txBody>
      </p:sp>
      <p:sp>
        <p:nvSpPr>
          <p:cNvPr id="14" name="13 Flecha abajo"/>
          <p:cNvSpPr/>
          <p:nvPr/>
        </p:nvSpPr>
        <p:spPr>
          <a:xfrm>
            <a:off x="2428875" y="5500688"/>
            <a:ext cx="214313" cy="357187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>
              <a:defRPr/>
            </a:pPr>
            <a:endParaRPr lang="es-ES" altLang="es-ES"/>
          </a:p>
        </p:txBody>
      </p:sp>
      <p:sp>
        <p:nvSpPr>
          <p:cNvPr id="15" name="14 Flecha abajo"/>
          <p:cNvSpPr/>
          <p:nvPr/>
        </p:nvSpPr>
        <p:spPr>
          <a:xfrm rot="18689166">
            <a:off x="5038725" y="4027488"/>
            <a:ext cx="223837" cy="928688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>
              <a:defRPr/>
            </a:pPr>
            <a:endParaRPr lang="es-ES" altLang="es-ES"/>
          </a:p>
        </p:txBody>
      </p:sp>
      <p:sp>
        <p:nvSpPr>
          <p:cNvPr id="16" name="15 Flecha abajo"/>
          <p:cNvSpPr/>
          <p:nvPr/>
        </p:nvSpPr>
        <p:spPr>
          <a:xfrm rot="7030628">
            <a:off x="5079207" y="5260181"/>
            <a:ext cx="260350" cy="979487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>
              <a:defRPr/>
            </a:pPr>
            <a:endParaRPr lang="es-ES" altLang="es-ES"/>
          </a:p>
        </p:txBody>
      </p:sp>
      <p:pic>
        <p:nvPicPr>
          <p:cNvPr id="17" name="Picture 6" descr="LOGO_Nuevo_pequeñ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71600" cy="108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LOGO_Nuevo_pequeñ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172400" y="5776408"/>
            <a:ext cx="971600" cy="108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9 Diagrama"/>
          <p:cNvGraphicFramePr/>
          <p:nvPr/>
        </p:nvGraphicFramePr>
        <p:xfrm>
          <a:off x="990600" y="1143000"/>
          <a:ext cx="7239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numCol="1">
            <a:normAutofit fontScale="90000"/>
          </a:bodyPr>
          <a:lstStyle/>
          <a:p>
            <a:pPr algn="ctr"/>
            <a:br>
              <a:rPr lang="es-ES" altLang="es-ES" dirty="0">
                <a:solidFill>
                  <a:srgbClr val="990000"/>
                </a:solidFill>
              </a:rPr>
            </a:br>
            <a:br>
              <a:rPr lang="es-ES" altLang="es-ES" dirty="0">
                <a:solidFill>
                  <a:srgbClr val="990000"/>
                </a:solidFill>
              </a:rPr>
            </a:br>
            <a:br>
              <a:rPr lang="es-ES" altLang="es-ES" dirty="0">
                <a:solidFill>
                  <a:srgbClr val="990000"/>
                </a:solidFill>
              </a:rPr>
            </a:br>
            <a:br>
              <a:rPr lang="es-ES" altLang="es-ES" dirty="0">
                <a:solidFill>
                  <a:srgbClr val="990000"/>
                </a:solidFill>
              </a:rPr>
            </a:br>
            <a:br>
              <a:rPr lang="es-ES" altLang="es-ES" dirty="0">
                <a:solidFill>
                  <a:srgbClr val="990000"/>
                </a:solidFill>
              </a:rPr>
            </a:br>
            <a:br>
              <a:rPr lang="es-ES" altLang="es-ES" dirty="0">
                <a:solidFill>
                  <a:srgbClr val="990000"/>
                </a:solidFill>
              </a:rPr>
            </a:br>
            <a:br>
              <a:rPr lang="es-ES" altLang="es-ES" dirty="0">
                <a:solidFill>
                  <a:srgbClr val="990000"/>
                </a:solidFill>
              </a:rPr>
            </a:br>
            <a:r>
              <a:rPr lang="es-ES" altLang="es-ES" sz="5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BACHILLERATO</a:t>
            </a:r>
          </a:p>
        </p:txBody>
      </p:sp>
      <p:pic>
        <p:nvPicPr>
          <p:cNvPr id="4" name="Picture 6" descr="LOGO_Nuevo_pequeñ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134350" y="5734050"/>
            <a:ext cx="10096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idx="1"/>
          </p:nvPr>
        </p:nvSpPr>
        <p:spPr>
          <a:xfrm>
            <a:off x="609600" y="381000"/>
            <a:ext cx="8382000" cy="6858000"/>
          </a:xfrm>
        </p:spPr>
        <p:txBody>
          <a:bodyPr numCol="1"/>
          <a:lstStyle/>
          <a:p>
            <a:pPr algn="just" eaLnBrk="1" hangingPunct="1"/>
            <a:r>
              <a:rPr lang="es-ES" altLang="es-ES" sz="2200" dirty="0"/>
              <a:t>No es obligatoria.</a:t>
            </a:r>
          </a:p>
          <a:p>
            <a:pPr algn="just" eaLnBrk="1" hangingPunct="1">
              <a:buNone/>
            </a:pPr>
            <a:endParaRPr lang="es-ES" altLang="es-ES" sz="2200" dirty="0"/>
          </a:p>
          <a:p>
            <a:pPr algn="just" eaLnBrk="1" hangingPunct="1"/>
            <a:r>
              <a:rPr lang="es-ES" altLang="es-ES" sz="2200" dirty="0"/>
              <a:t>Podrán acceder a los estudios del Bachillerato los alumnos que estén en posesión del título de graduado en ESO.</a:t>
            </a:r>
          </a:p>
          <a:p>
            <a:pPr algn="just" eaLnBrk="1" hangingPunct="1">
              <a:buNone/>
            </a:pPr>
            <a:endParaRPr lang="es-ES" altLang="es-ES" sz="2200" dirty="0"/>
          </a:p>
          <a:p>
            <a:pPr algn="just" eaLnBrk="1" hangingPunct="1"/>
            <a:r>
              <a:rPr lang="es-ES_tradnl" altLang="es-ES_tradnl" sz="2200" dirty="0"/>
              <a:t>El bachillerato tiene como finalidad proporcionar a los alumnos formación, madurez intelectual y humana, conocimientos, habilidades y destrezas que les permitan progresar en su desarrollo personal y social e incorporarse a la vida activa con responsabilidad y competencia. </a:t>
            </a:r>
          </a:p>
          <a:p>
            <a:pPr algn="just" eaLnBrk="1" hangingPunct="1">
              <a:buNone/>
            </a:pPr>
            <a:endParaRPr lang="es-ES_tradnl" altLang="es-ES_tradnl" sz="2200" dirty="0"/>
          </a:p>
          <a:p>
            <a:pPr algn="just" eaLnBrk="1" hangingPunct="1"/>
            <a:r>
              <a:rPr lang="es-ES_tradnl" altLang="es-ES_tradnl" sz="2200" dirty="0"/>
              <a:t>Capacita a los alumnos para acceder a la educación</a:t>
            </a:r>
            <a:r>
              <a:rPr lang="es-ES_tradnl" altLang="es-ES_tradnl" sz="2200" b="1" dirty="0"/>
              <a:t> </a:t>
            </a:r>
            <a:r>
              <a:rPr lang="es-ES_tradnl" altLang="es-ES_tradnl" sz="2200" dirty="0"/>
              <a:t>superior.</a:t>
            </a:r>
            <a:endParaRPr lang="es-ES" altLang="es-E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Diagrama"/>
          <p:cNvGraphicFramePr/>
          <p:nvPr/>
        </p:nvGraphicFramePr>
        <p:xfrm>
          <a:off x="685800" y="914400"/>
          <a:ext cx="7924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07" name="Group 91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96786882"/>
              </p:ext>
            </p:extLst>
          </p:nvPr>
        </p:nvGraphicFramePr>
        <p:xfrm>
          <a:off x="457200" y="533400"/>
          <a:ext cx="8229600" cy="6062491"/>
        </p:xfrm>
        <a:graphic>
          <a:graphicData uri="http://schemas.openxmlformats.org/drawingml/2006/table">
            <a:tbl>
              <a:tblPr/>
              <a:tblGrid>
                <a:gridCol w="1518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5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5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445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PRIMER CURSO DE BACHILLERATO</a:t>
                      </a:r>
                    </a:p>
                  </a:txBody>
                  <a:tcPr marL="95879" marR="9587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45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MODALIDAD MATERIA</a:t>
                      </a:r>
                    </a:p>
                  </a:txBody>
                  <a:tcPr marL="95879" marR="9587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CIENCIAS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879" marR="958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HUMANIDADES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Y CIENCIAS SOCIALES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_tradnl" sz="16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ITINERARIO DE CC SOCIALES</a:t>
                      </a:r>
                      <a:endParaRPr kumimoji="0" lang="es-ES" altLang="es-ES" sz="1600" b="1" i="0" u="sng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879" marR="9587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16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_tradnl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MATERIAS TRONCALES GENERAL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_tradnl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(4 h)</a:t>
                      </a:r>
                      <a:endParaRPr kumimoji="0" lang="es-ES" alt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879" marR="958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es-ES" altLang="es-ES" sz="14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Filosofía.</a:t>
                      </a:r>
                      <a:endParaRPr lang="es-ES" altLang="es-E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es-ES" altLang="es-ES" sz="14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Lengua Castellana y Literatura.</a:t>
                      </a:r>
                      <a:endParaRPr lang="es-ES" altLang="es-E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es-ES" altLang="es-ES" sz="14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Primera Lengua Extranjera I</a:t>
                      </a:r>
                      <a:r>
                        <a:rPr lang="es-ES" altLang="es-ES" sz="1400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Inglés.</a:t>
                      </a:r>
                      <a:endParaRPr lang="es-ES" altLang="es-E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s-ES" altLang="es-ES" sz="14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Matemáticas I.</a:t>
                      </a:r>
                      <a:endParaRPr kumimoji="0" lang="es-ES" alt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879" marR="958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es-ES" altLang="es-ES" sz="14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Filosofía.</a:t>
                      </a:r>
                      <a:endParaRPr lang="es-ES" altLang="es-E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es-ES" altLang="es-ES" sz="14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Lengua Castellana y Literatura.</a:t>
                      </a:r>
                      <a:endParaRPr lang="es-ES" altLang="es-E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es-ES" altLang="es-ES" sz="14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Primera Lengua Extranjera</a:t>
                      </a:r>
                      <a:r>
                        <a:rPr lang="es-ES" altLang="es-ES" sz="1400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 Inglés.</a:t>
                      </a:r>
                      <a:endParaRPr lang="es-ES" altLang="es-E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s-ES" altLang="es-ES" sz="14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Matemáticas Aplicadas a CCSS I.</a:t>
                      </a:r>
                      <a:endParaRPr kumimoji="0" lang="es-ES" alt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879" marR="9587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64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_tradnl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MATERIAS TRONCALES DE OPCIÓN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_tradnl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(4 h)</a:t>
                      </a:r>
                    </a:p>
                  </a:txBody>
                  <a:tcPr marL="95879" marR="958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s-ES" altLang="es-ES" sz="14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Física y Química.</a:t>
                      </a:r>
                      <a:endParaRPr kumimoji="0" lang="es-ES" alt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879" marR="958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es-ES" altLang="es-ES" sz="14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Economía.</a:t>
                      </a:r>
                    </a:p>
                    <a:p>
                      <a:pPr lvl="0">
                        <a:buFont typeface="Wingdings" pitchFamily="2" charset="2"/>
                        <a:buNone/>
                      </a:pPr>
                      <a:endParaRPr lang="es-ES" altLang="es-E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es-ES" altLang="es-ES" sz="14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Hª del Mundo Contemporáneo.</a:t>
                      </a:r>
                      <a:endParaRPr lang="es-ES" altLang="es-E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None/>
                      </a:pPr>
                      <a:endParaRPr kumimoji="0" lang="es-ES" alt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879" marR="9587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6436">
                <a:tc v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es-ES" altLang="es-ES" sz="14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Biología y Geología.</a:t>
                      </a:r>
                      <a:endParaRPr lang="es-ES" altLang="es-E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s-ES" altLang="es-ES" sz="14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Dibujo Técnico I.             </a:t>
                      </a:r>
                      <a:r>
                        <a:rPr kumimoji="0" lang="es-ES_tradnl" altLang="es-ES_tradn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(Elegir 1)</a:t>
                      </a:r>
                      <a:endParaRPr kumimoji="0" lang="es-ES" alt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879" marR="958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85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_tradnl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ESPECÍFICAS OBLIGATORIA (2 h)</a:t>
                      </a:r>
                      <a:endParaRPr kumimoji="0" lang="es-ES" alt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879" marR="958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es-ES" altLang="es-ES" sz="14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Educación Física.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s-ES" altLang="es-ES" sz="14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Religión</a:t>
                      </a:r>
                      <a:endParaRPr kumimoji="0" lang="es-ES" alt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879" marR="958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es-ES" altLang="es-ES" sz="14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Educación Física.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s-ES" altLang="es-ES" sz="14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Religión</a:t>
                      </a:r>
                      <a:endParaRPr kumimoji="0" lang="es-ES" alt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879" marR="9587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38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_tradnl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ESPECÍFICAS OPCIONALES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_tradnl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(2 h)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_tradnl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(Elegir 1)</a:t>
                      </a:r>
                      <a:endParaRPr kumimoji="0" lang="es-ES" alt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879" marR="958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es-ES" altLang="es-ES" sz="14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TIC I.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s-ES" altLang="es-ES" sz="14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Segunda Lengua Extranjera</a:t>
                      </a:r>
                      <a:r>
                        <a:rPr lang="es-ES" altLang="es-ES" sz="1400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Francés</a:t>
                      </a:r>
                      <a:endParaRPr kumimoji="0" lang="es-ES" alt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es-ES" alt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s-ES" altLang="es-ES" sz="14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Tecnología Industrial I.</a:t>
                      </a:r>
                      <a:endParaRPr lang="es-ES" altLang="es-E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79" marR="958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es-ES" altLang="es-ES" sz="14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TIC I.</a:t>
                      </a:r>
                      <a:endParaRPr lang="es-ES" altLang="es-E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s-ES" altLang="es-ES" sz="14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Segunda Lengua Extranjera</a:t>
                      </a:r>
                      <a:r>
                        <a:rPr lang="es-ES" altLang="es-ES" sz="1400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Francés</a:t>
                      </a:r>
                      <a:endParaRPr kumimoji="0" lang="es-ES" alt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879" marR="9587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533400" y="2438400"/>
            <a:ext cx="485775" cy="369888"/>
          </a:xfrm>
          <a:prstGeom prst="rect">
            <a:avLst/>
          </a:prstGeom>
          <a:noFill/>
        </p:spPr>
        <p:txBody>
          <a:bodyPr vert="wordArtVert" numCol="1">
            <a:spAutoFit/>
          </a:bodyPr>
          <a:lstStyle/>
          <a:p>
            <a:pPr>
              <a:defRPr/>
            </a:pPr>
            <a:endParaRPr lang="es-ES" altLang="es-E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96" name="Group 56"/>
          <p:cNvGraphicFramePr>
            <a:graphicFrameLocks noGrp="1"/>
          </p:cNvGraphicFramePr>
          <p:nvPr>
            <p:ph/>
          </p:nvPr>
        </p:nvGraphicFramePr>
        <p:xfrm>
          <a:off x="685800" y="457200"/>
          <a:ext cx="7848600" cy="5985291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162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SEGUNDO CURSO DE BACHILLERATO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14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MODALIDAD MATERIA</a:t>
                      </a:r>
                    </a:p>
                  </a:txBody>
                  <a:tcPr marL="95879" marR="9587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CIENCIAS </a:t>
                      </a:r>
                    </a:p>
                  </a:txBody>
                  <a:tcPr marL="95879" marR="958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HUMANIDADES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Y CIENCIAS SOCIALES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_tradnl" sz="16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ITINERARIO DE CC SOCIALES</a:t>
                      </a:r>
                      <a:endParaRPr kumimoji="0" lang="es-ES" altLang="es-ES" sz="1600" b="1" i="0" u="sng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200" b="1" i="0" u="sng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879" marR="9587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54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_tradnl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MATERIAS TRONCALES GENERAL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_tradnl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(4 h)</a:t>
                      </a:r>
                      <a:endParaRPr kumimoji="0" lang="es-ES" alt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879" marR="958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s-ES" altLang="es-ES" sz="1400" i="1" dirty="0">
                          <a:latin typeface="+mj-lt"/>
                          <a:ea typeface="Calibri"/>
                          <a:cs typeface="Times New Roman"/>
                        </a:rPr>
                        <a:t>Historia  de España</a:t>
                      </a:r>
                      <a:endParaRPr lang="es-ES" altLang="es-ES" sz="14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s-ES" altLang="es-ES" sz="1400" i="1" dirty="0">
                          <a:latin typeface="+mj-lt"/>
                          <a:ea typeface="Calibri"/>
                          <a:cs typeface="Times New Roman"/>
                        </a:rPr>
                        <a:t>Lengua Castellana y Literatura</a:t>
                      </a:r>
                      <a:endParaRPr lang="es-ES" altLang="es-ES" sz="14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s-ES" altLang="es-ES" sz="1400" i="1" dirty="0">
                          <a:latin typeface="+mj-lt"/>
                          <a:ea typeface="Calibri"/>
                          <a:cs typeface="Times New Roman"/>
                        </a:rPr>
                        <a:t>Primera Lengua Extranjera II Inglés</a:t>
                      </a:r>
                      <a:endParaRPr lang="es-ES" altLang="es-ES" sz="14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s-ES" altLang="es-ES" sz="1400" i="1" dirty="0">
                          <a:latin typeface="+mj-lt"/>
                          <a:ea typeface="Calibri"/>
                          <a:cs typeface="Times New Roman"/>
                        </a:rPr>
                        <a:t>Matemáticas II</a:t>
                      </a:r>
                      <a:endParaRPr lang="es-ES" altLang="es-E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s-ES" altLang="es-ES" sz="1400" i="1" dirty="0">
                          <a:latin typeface="+mj-lt"/>
                          <a:ea typeface="Calibri"/>
                          <a:cs typeface="Times New Roman"/>
                        </a:rPr>
                        <a:t>Historia  de España</a:t>
                      </a:r>
                      <a:endParaRPr lang="es-ES" altLang="es-ES" sz="14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s-ES" altLang="es-ES" sz="1400" i="1" dirty="0">
                          <a:latin typeface="+mj-lt"/>
                          <a:ea typeface="Calibri"/>
                          <a:cs typeface="Times New Roman"/>
                        </a:rPr>
                        <a:t>Lengua Castellana y Literatura</a:t>
                      </a:r>
                      <a:endParaRPr lang="es-ES" altLang="es-ES" sz="14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s-ES" altLang="es-ES" sz="1400" i="1" dirty="0">
                          <a:latin typeface="+mj-lt"/>
                          <a:ea typeface="Calibri"/>
                          <a:cs typeface="Times New Roman"/>
                        </a:rPr>
                        <a:t>Primera Lengua Extranjera II Inglés</a:t>
                      </a:r>
                      <a:endParaRPr lang="es-ES" altLang="es-ES" sz="14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s-ES" altLang="es-ES" sz="1400" i="1" dirty="0">
                          <a:latin typeface="+mj-lt"/>
                          <a:ea typeface="Calibri"/>
                          <a:cs typeface="Times New Roman"/>
                        </a:rPr>
                        <a:t>Matemáticas Aplicadas a CCSS II</a:t>
                      </a:r>
                      <a:endParaRPr lang="es-ES" altLang="es-E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1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_tradnl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MATERIAS TRONCALES DE OPCIÓN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_tradnl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(4 h)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_tradnl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(2 Materias)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_tradnl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 (1 como opcional)</a:t>
                      </a:r>
                      <a:endParaRPr kumimoji="0" lang="es-ES" alt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879" marR="958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s-ES" altLang="es-ES" sz="1400" i="1" dirty="0">
                          <a:latin typeface="+mj-lt"/>
                          <a:ea typeface="Calibri"/>
                          <a:cs typeface="Times New Roman"/>
                        </a:rPr>
                        <a:t>Biología </a:t>
                      </a:r>
                      <a:r>
                        <a:rPr lang="es-ES" altLang="es-ES" sz="1400" i="0" baseline="0" dirty="0">
                          <a:latin typeface="+mj-lt"/>
                          <a:ea typeface="Calibri"/>
                          <a:cs typeface="Times New Roman"/>
                        </a:rPr>
                        <a:t> o  </a:t>
                      </a:r>
                      <a:r>
                        <a:rPr lang="es-ES" altLang="es-ES" sz="1400" i="1" dirty="0">
                          <a:latin typeface="+mj-lt"/>
                          <a:ea typeface="Calibri"/>
                          <a:cs typeface="Times New Roman"/>
                        </a:rPr>
                        <a:t>Dibujo Técnico II</a:t>
                      </a:r>
                      <a:endParaRPr lang="es-ES" altLang="es-ES" sz="14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s-ES" altLang="es-ES" sz="1400" i="1" dirty="0">
                          <a:latin typeface="+mj-lt"/>
                          <a:ea typeface="Calibri"/>
                          <a:cs typeface="Times New Roman"/>
                        </a:rPr>
                        <a:t>Física </a:t>
                      </a:r>
                      <a:endParaRPr lang="es-ES" altLang="es-ES" sz="14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s-ES" altLang="es-ES" sz="1400" i="1" dirty="0">
                          <a:latin typeface="+mj-lt"/>
                          <a:ea typeface="Calibri"/>
                          <a:cs typeface="Times New Roman"/>
                        </a:rPr>
                        <a:t>Química</a:t>
                      </a:r>
                      <a:endParaRPr lang="es-ES" altLang="es-E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s-ES" altLang="es-ES" sz="1400" i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Historia de la Filosofía</a:t>
                      </a:r>
                      <a:endParaRPr lang="es-ES" altLang="es-ES" sz="1400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s-ES" altLang="es-ES" sz="1400" i="1" dirty="0">
                          <a:latin typeface="+mj-lt"/>
                          <a:ea typeface="Calibri"/>
                          <a:cs typeface="Times New Roman"/>
                        </a:rPr>
                        <a:t>Economía de la Empresa</a:t>
                      </a:r>
                      <a:endParaRPr lang="es-ES" altLang="es-ES" sz="14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s-ES" altLang="es-ES" sz="1400" i="1" dirty="0">
                          <a:latin typeface="+mj-lt"/>
                          <a:ea typeface="Calibri"/>
                          <a:cs typeface="Times New Roman"/>
                        </a:rPr>
                        <a:t>Geografía</a:t>
                      </a:r>
                      <a:endParaRPr lang="es-ES" altLang="es-ES" sz="14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s-ES" altLang="es-ES" sz="1400" i="1" dirty="0">
                          <a:latin typeface="+mj-lt"/>
                          <a:ea typeface="Calibri"/>
                          <a:cs typeface="Times New Roman"/>
                        </a:rPr>
                        <a:t>Historia del Arte</a:t>
                      </a:r>
                      <a:endParaRPr lang="es-ES" altLang="es-E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9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_tradnl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ESPECÍFICAS OPCIONALES (2 h)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_tradnl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Elegir 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ES_tradnl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_tradnl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(Elegir 1)</a:t>
                      </a:r>
                      <a:endParaRPr kumimoji="0" lang="es-ES" alt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879" marR="958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es-ES" altLang="es-ES" sz="1400" i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TIC II.</a:t>
                      </a:r>
                    </a:p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s-ES" altLang="es-ES" sz="14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Tecnología Industria lI.</a:t>
                      </a:r>
                      <a:endParaRPr lang="es-ES" altLang="es-E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es-ES" altLang="es-ES" sz="1400" i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Segunda Lengua </a:t>
                      </a:r>
                      <a:r>
                        <a:rPr lang="es-ES" altLang="es-ES" sz="1200" i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Extranjera II</a:t>
                      </a:r>
                      <a:r>
                        <a:rPr lang="es-ES" altLang="es-ES" sz="1200" i="1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Francés</a:t>
                      </a:r>
                      <a:endParaRPr lang="es-ES" altLang="es-ES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es-ES" altLang="es-ES" sz="1400" i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Ciencias de la Tierra.</a:t>
                      </a:r>
                      <a:endParaRPr lang="es-ES" altLang="es-ES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es-ES" altLang="es-ES" sz="1400" i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Psicología.</a:t>
                      </a:r>
                      <a:endParaRPr lang="es-ES" altLang="es-ES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s-ES" altLang="es-ES" sz="1400" i="1" kern="1200" dirty="0">
                          <a:solidFill>
                            <a:srgbClr val="990000"/>
                          </a:solidFill>
                          <a:latin typeface="+mj-lt"/>
                          <a:ea typeface="+mn-ea"/>
                          <a:cs typeface="+mn-cs"/>
                        </a:rPr>
                        <a:t>Troncal no cursada</a:t>
                      </a:r>
                      <a:r>
                        <a:rPr lang="es-ES" altLang="es-ES" sz="1400" i="1" kern="1200" dirty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+mn-cs"/>
                        </a:rPr>
                        <a:t>.</a:t>
                      </a:r>
                      <a:endParaRPr kumimoji="0" lang="es-ES" alt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es-ES" altLang="es-ES" sz="14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TIC II.</a:t>
                      </a:r>
                      <a:endParaRPr lang="es-ES" altLang="es-E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es-ES" altLang="es-ES" sz="14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Segunda Lengua </a:t>
                      </a:r>
                      <a:r>
                        <a:rPr lang="es-ES" altLang="es-ES" sz="12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Extranjera II Francés.</a:t>
                      </a:r>
                      <a:endParaRPr lang="es-ES" altLang="es-E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es-ES" altLang="es-ES" sz="14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Fundamentos de Administración y Gestión</a:t>
                      </a:r>
                      <a:endParaRPr lang="es-ES" altLang="es-E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es-ES" altLang="es-ES" sz="14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Psicología</a:t>
                      </a:r>
                      <a:endParaRPr lang="es-ES" altLang="es-E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s-ES" altLang="es-ES" sz="1400" i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Troncal no cursada</a:t>
                      </a:r>
                      <a:endParaRPr kumimoji="0" lang="es-ES" alt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ersonalizado 2">
      <a:dk1>
        <a:srgbClr val="000000"/>
      </a:dk1>
      <a:lt1>
        <a:sysClr val="window" lastClr="FFFFFF"/>
      </a:lt1>
      <a:dk2>
        <a:srgbClr val="C00000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C00000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2264</TotalTime>
  <Words>1019</Words>
  <Application>Microsoft Office PowerPoint</Application>
  <PresentationFormat>Presentación en pantalla (4:3)</PresentationFormat>
  <Paragraphs>250</Paragraphs>
  <Slides>25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3" baseType="lpstr">
      <vt:lpstr>Arial</vt:lpstr>
      <vt:lpstr>Arial Rounded MT Bold</vt:lpstr>
      <vt:lpstr>Calibri</vt:lpstr>
      <vt:lpstr>Corbel</vt:lpstr>
      <vt:lpstr>Georgia</vt:lpstr>
      <vt:lpstr>Times New Roman</vt:lpstr>
      <vt:lpstr>Wingdings</vt:lpstr>
      <vt:lpstr>Parallax</vt:lpstr>
      <vt:lpstr>Familias 4ºESO CURSO 2020-2021</vt:lpstr>
      <vt:lpstr>Presentación de PowerPoint</vt:lpstr>
      <vt:lpstr>ESTRUCTURA DEL NUEVO SISTEMA EDUCATIVO</vt:lpstr>
      <vt:lpstr>Presentación de PowerPoint</vt:lpstr>
      <vt:lpstr>       BACHILLERATO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Organización en el colegio</vt:lpstr>
      <vt:lpstr>Presentación de PowerPoint</vt:lpstr>
      <vt:lpstr>Presentación de PowerPoint</vt:lpstr>
      <vt:lpstr>Presentación de PowerPoint</vt:lpstr>
      <vt:lpstr>PRUEBA DE ACCESO (EVAU)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Organizacion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BACHILLERATO CURSO 2011-2012</dc:title>
  <dc:creator>usuario</dc:creator>
  <cp:lastModifiedBy>Bardón Sedano, Joaquín</cp:lastModifiedBy>
  <cp:revision>245</cp:revision>
  <dcterms:created xsi:type="dcterms:W3CDTF">2011-03-15T12:05:44Z</dcterms:created>
  <dcterms:modified xsi:type="dcterms:W3CDTF">2020-05-19T15:36:35Z</dcterms:modified>
</cp:coreProperties>
</file>